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8" r:id="rId2"/>
  </p:sldMasterIdLst>
  <p:notesMasterIdLst>
    <p:notesMasterId r:id="rId26"/>
  </p:notesMasterIdLst>
  <p:sldIdLst>
    <p:sldId id="256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1" roundtripDataSignature="AMtx7mix5++MWas4NT/pZUf4EFn61YNsL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0932638-7DA0-4F40-B67B-D3397805BC5E}">
  <a:tblStyle styleId="{00932638-7DA0-4F40-B67B-D3397805BC5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7" d="100"/>
          <a:sy n="137" d="100"/>
        </p:scale>
        <p:origin x="2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customschemas.google.com/relationships/presentationmetadata" Target="meta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35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80" cy="40089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Google Shape;6;n"/>
          <p:cNvSpPr txBox="1">
            <a:spLocks noGrp="1"/>
          </p:cNvSpPr>
          <p:nvPr>
            <p:ph type="dt" idx="10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‹nº›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400" cy="400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8" name="Google Shape;148;p1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" name="Google Shape;149;p1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b84fe28562_0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5" name="Google Shape;305;gb84fe28562_0_432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b84fe28562_0_432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b84fe28562_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3" name="Google Shape;313;gb84fe28562_0_439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4" name="Google Shape;314;gb84fe28562_0_439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b84fe28562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1" name="Google Shape;321;gb84fe28562_0_446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2" name="Google Shape;322;gb84fe28562_0_446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b84fe28562_0_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0" name="Google Shape;330;gb84fe28562_0_454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1" name="Google Shape;331;gb84fe28562_0_454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b84fe28562_0_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8" name="Google Shape;338;gb84fe28562_0_461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9" name="Google Shape;339;gb84fe28562_0_461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b84fe2856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400" cy="400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8" name="Google Shape;348;gb84fe28562_0_9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9" name="Google Shape;349;gb84fe28562_0_90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AR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b84fe28562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4" name="Google Shape;354;gb84fe28562_0_73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5" name="Google Shape;355;gb84fe28562_0_73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b84fe28562_0_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0" name="Google Shape;370;gb84fe28562_0_548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71" name="Google Shape;371;gb84fe28562_0_548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b84fe28562_0_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8" name="Google Shape;378;gb84fe28562_0_57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79" name="Google Shape;379;gb84fe28562_0_570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b84fe2856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400" cy="400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97" name="Google Shape;397;gb84fe28562_0_5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8" name="Google Shape;398;gb84fe28562_0_5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AR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400" cy="400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4" name="Google Shape;154;p4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5" name="Google Shape;155;p4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b84fe28562_0_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03" name="Google Shape;403;gb84fe28562_0_556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04" name="Google Shape;404;gb84fe28562_0_556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b84fe28562_0_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400" cy="400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20" name="Google Shape;420;gb84fe28562_0_611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1" name="Google Shape;421;gb84fe28562_0_611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26" name="Google Shape;426;p1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7" name="Google Shape;427;p10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33" name="Google Shape;433;p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400" cy="400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8" name="Google Shape;168;p17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9" name="Google Shape;169;p17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AR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4" name="Google Shape;174;p8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5" name="Google Shape;175;p8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b84fe2856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4" name="Google Shape;184;gb84fe28562_0_26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5" name="Google Shape;185;gb84fe28562_0_26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b84fe28562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400" cy="400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4" name="Google Shape;204;gb84fe28562_0_261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5" name="Google Shape;205;gb84fe28562_0_261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84fe2856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400" cy="400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3" name="Google Shape;213;gb84fe28562_0_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4" name="Google Shape;214;gb84fe28562_0_0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AR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b84fe28562_0_4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9" name="Google Shape;219;gb84fe28562_0_47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0" name="Google Shape;220;gb84fe28562_0_470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b84fe28562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5" name="Google Shape;245;gb84fe28562_0_301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6" name="Google Shape;246;gb84fe28562_0_301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s-AR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">
  <p:cSld name="CUSTOM_3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23575" y="-69225"/>
            <a:ext cx="9472072" cy="5305399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9"/>
          <p:cNvSpPr txBox="1">
            <a:spLocks noGrp="1"/>
          </p:cNvSpPr>
          <p:nvPr>
            <p:ph type="title"/>
          </p:nvPr>
        </p:nvSpPr>
        <p:spPr>
          <a:xfrm>
            <a:off x="4429925" y="412925"/>
            <a:ext cx="4222800" cy="25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sz="4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6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" name="Google Shape;56;p6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7" name="Google Shape;57;p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0" name="Google Shape;60;p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64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4" name="Google Shape;64;p64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5" name="Google Shape;65;p6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65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9" name="Google Shape;69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6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2" name="Google Shape;72;p6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3" name="Google Shape;73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a-AULA">
  <p:cSld name="TITLE_1_1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6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67"/>
          <p:cNvSpPr txBox="1">
            <a:spLocks noGrp="1"/>
          </p:cNvSpPr>
          <p:nvPr>
            <p:ph type="title"/>
          </p:nvPr>
        </p:nvSpPr>
        <p:spPr>
          <a:xfrm>
            <a:off x="4759034" y="1189125"/>
            <a:ext cx="3707100" cy="20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5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67"/>
          <p:cNvSpPr txBox="1">
            <a:spLocks noGrp="1"/>
          </p:cNvSpPr>
          <p:nvPr>
            <p:ph type="subTitle" idx="1"/>
          </p:nvPr>
        </p:nvSpPr>
        <p:spPr>
          <a:xfrm>
            <a:off x="2830209" y="877350"/>
            <a:ext cx="56358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329">
          <p15:clr>
            <a:srgbClr val="FA7B17"/>
          </p15:clr>
        </p15:guide>
        <p15:guide id="2" orient="horz" pos="898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e Corpo de Texto">
  <p:cSld name="TITLE_AND_BODY_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8"/>
          <p:cNvSpPr txBox="1">
            <a:spLocks noGrp="1"/>
          </p:cNvSpPr>
          <p:nvPr>
            <p:ph type="subTitle" idx="1"/>
          </p:nvPr>
        </p:nvSpPr>
        <p:spPr>
          <a:xfrm>
            <a:off x="454725" y="876775"/>
            <a:ext cx="7756800" cy="7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500" b="1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2500"/>
            </a:lvl2pPr>
            <a:lvl3pPr lvl="2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2500"/>
            </a:lvl3pPr>
            <a:lvl4pPr lvl="3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2500"/>
            </a:lvl4pPr>
            <a:lvl5pPr lvl="4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2500"/>
            </a:lvl5pPr>
            <a:lvl6pPr lvl="5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2500"/>
            </a:lvl6pPr>
            <a:lvl7pPr lvl="6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2500"/>
            </a:lvl7pPr>
            <a:lvl8pPr lvl="7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2500"/>
            </a:lvl8pPr>
            <a:lvl9pPr lvl="8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2500"/>
            </a:lvl9pPr>
          </a:lstStyle>
          <a:p>
            <a:endParaRPr/>
          </a:p>
        </p:txBody>
      </p:sp>
      <p:sp>
        <p:nvSpPr>
          <p:cNvPr id="80" name="Google Shape;80;p68"/>
          <p:cNvSpPr txBox="1">
            <a:spLocks noGrp="1"/>
          </p:cNvSpPr>
          <p:nvPr>
            <p:ph type="body" idx="2"/>
          </p:nvPr>
        </p:nvSpPr>
        <p:spPr>
          <a:xfrm>
            <a:off x="454725" y="1801038"/>
            <a:ext cx="7685100" cy="18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  <a:defRPr sz="1500">
                <a:latin typeface="Arial"/>
                <a:ea typeface="Arial"/>
                <a:cs typeface="Arial"/>
                <a:sym typeface="Arial"/>
              </a:defRPr>
            </a:lvl1pPr>
            <a:lvl2pPr marL="914400" lvl="1" indent="-3238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○"/>
              <a:defRPr sz="15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238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■"/>
              <a:defRPr sz="15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238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  <a:defRPr sz="15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238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○"/>
              <a:defRPr sz="15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238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■"/>
              <a:defRPr sz="1500">
                <a:latin typeface="Arial"/>
                <a:ea typeface="Arial"/>
                <a:cs typeface="Arial"/>
                <a:sym typeface="Arial"/>
              </a:defRPr>
            </a:lvl6pPr>
            <a:lvl7pPr marL="3200400" lvl="6" indent="-3238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  <a:defRPr sz="1500">
                <a:latin typeface="Arial"/>
                <a:ea typeface="Arial"/>
                <a:cs typeface="Arial"/>
                <a:sym typeface="Arial"/>
              </a:defRPr>
            </a:lvl7pPr>
            <a:lvl8pPr marL="3657600" lvl="7" indent="-3238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○"/>
              <a:defRPr sz="1500">
                <a:latin typeface="Arial"/>
                <a:ea typeface="Arial"/>
                <a:cs typeface="Arial"/>
                <a:sym typeface="Arial"/>
              </a:defRPr>
            </a:lvl8pPr>
            <a:lvl9pPr marL="4114800" lvl="8" indent="-3238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■"/>
              <a:defRPr sz="1500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1" name="Google Shape;81;p6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51895" y="4696245"/>
            <a:ext cx="9260323" cy="4590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68"/>
          <p:cNvSpPr txBox="1">
            <a:spLocks noGrp="1"/>
          </p:cNvSpPr>
          <p:nvPr>
            <p:ph type="subTitle" idx="3"/>
          </p:nvPr>
        </p:nvSpPr>
        <p:spPr>
          <a:xfrm>
            <a:off x="87525" y="4860900"/>
            <a:ext cx="56358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a-AULA 1">
  <p:cSld name="TITLE_1_1_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6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69"/>
          <p:cNvSpPr txBox="1">
            <a:spLocks noGrp="1"/>
          </p:cNvSpPr>
          <p:nvPr>
            <p:ph type="subTitle" idx="1"/>
          </p:nvPr>
        </p:nvSpPr>
        <p:spPr>
          <a:xfrm>
            <a:off x="388400" y="724325"/>
            <a:ext cx="38607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329">
          <p15:clr>
            <a:srgbClr val="FA7B17"/>
          </p15:clr>
        </p15:guide>
        <p15:guide id="2" orient="horz" pos="898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personalizado 1">
  <p:cSld name="CUSTOM_6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70"/>
          <p:cNvSpPr/>
          <p:nvPr/>
        </p:nvSpPr>
        <p:spPr>
          <a:xfrm>
            <a:off x="-23150" y="0"/>
            <a:ext cx="9179700" cy="51561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3">
  <p:cSld name="CUSTOM_4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0"/>
          <p:cNvPicPr preferRelativeResize="0"/>
          <p:nvPr/>
        </p:nvPicPr>
        <p:blipFill rotWithShape="1">
          <a:blip r:embed="rId2">
            <a:alphaModFix/>
          </a:blip>
          <a:srcRect l="50" t="-19237" r="-48" b="-10918"/>
          <a:stretch/>
        </p:blipFill>
        <p:spPr>
          <a:xfrm>
            <a:off x="-21437" y="4679282"/>
            <a:ext cx="9186872" cy="542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1" cy="959923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0"/>
          <p:cNvSpPr txBox="1">
            <a:spLocks noGrp="1"/>
          </p:cNvSpPr>
          <p:nvPr>
            <p:ph type="title"/>
          </p:nvPr>
        </p:nvSpPr>
        <p:spPr>
          <a:xfrm>
            <a:off x="681675" y="950450"/>
            <a:ext cx="6038400" cy="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500"/>
              <a:buFont typeface="Arial"/>
              <a:buNone/>
              <a:defRPr sz="2500" b="1">
                <a:solidFill>
                  <a:srgbClr val="EC18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0"/>
          <p:cNvSpPr txBox="1">
            <a:spLocks noGrp="1"/>
          </p:cNvSpPr>
          <p:nvPr>
            <p:ph type="subTitle" idx="1"/>
          </p:nvPr>
        </p:nvSpPr>
        <p:spPr>
          <a:xfrm>
            <a:off x="681675" y="1943100"/>
            <a:ext cx="3892500" cy="10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Arial"/>
              <a:buNone/>
              <a:defRPr sz="2000" b="1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0"/>
          <p:cNvSpPr txBox="1">
            <a:spLocks noGrp="1"/>
          </p:cNvSpPr>
          <p:nvPr>
            <p:ph type="subTitle" idx="2"/>
          </p:nvPr>
        </p:nvSpPr>
        <p:spPr>
          <a:xfrm>
            <a:off x="698150" y="3291950"/>
            <a:ext cx="3892500" cy="6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rial"/>
              <a:buNone/>
              <a:defRPr sz="16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0"/>
          <p:cNvSpPr txBox="1"/>
          <p:nvPr/>
        </p:nvSpPr>
        <p:spPr>
          <a:xfrm>
            <a:off x="1024575" y="4863525"/>
            <a:ext cx="21879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AR" sz="9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Modificar zócalo</a:t>
            </a:r>
            <a:endParaRPr sz="9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personalizado 1">
  <p:cSld name="CUSTOM_6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3"/>
          <p:cNvSpPr/>
          <p:nvPr/>
        </p:nvSpPr>
        <p:spPr>
          <a:xfrm>
            <a:off x="-23150" y="0"/>
            <a:ext cx="9179700" cy="51561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ada 1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6"/>
          <p:cNvSpPr txBox="1">
            <a:spLocks noGrp="1"/>
          </p:cNvSpPr>
          <p:nvPr>
            <p:ph type="title"/>
          </p:nvPr>
        </p:nvSpPr>
        <p:spPr>
          <a:xfrm>
            <a:off x="4201325" y="1251125"/>
            <a:ext cx="42228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">
  <p:cSld name="CUSTOM_3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23575" y="-69225"/>
            <a:ext cx="9472072" cy="5305399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47"/>
          <p:cNvSpPr txBox="1">
            <a:spLocks noGrp="1"/>
          </p:cNvSpPr>
          <p:nvPr>
            <p:ph type="title"/>
          </p:nvPr>
        </p:nvSpPr>
        <p:spPr>
          <a:xfrm>
            <a:off x="4429925" y="412925"/>
            <a:ext cx="4222800" cy="25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sz="4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ada 2 1">
  <p:cSld name="CUSTOM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8"/>
          <p:cNvSpPr txBox="1">
            <a:spLocks noGrp="1"/>
          </p:cNvSpPr>
          <p:nvPr>
            <p:ph type="title"/>
          </p:nvPr>
        </p:nvSpPr>
        <p:spPr>
          <a:xfrm>
            <a:off x="5315838" y="988675"/>
            <a:ext cx="3441000" cy="28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personalizado 2">
  <p:cSld name="CUSTOM_7">
    <p:bg>
      <p:bgPr>
        <a:solidFill>
          <a:srgbClr val="666666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4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41700" y="2367187"/>
            <a:ext cx="2355801" cy="56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3">
  <p:cSld name="CUSTOM_4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50"/>
          <p:cNvPicPr preferRelativeResize="0"/>
          <p:nvPr/>
        </p:nvPicPr>
        <p:blipFill rotWithShape="1">
          <a:blip r:embed="rId2">
            <a:alphaModFix/>
          </a:blip>
          <a:srcRect l="50" t="-19237" r="-48" b="-10918"/>
          <a:stretch/>
        </p:blipFill>
        <p:spPr>
          <a:xfrm>
            <a:off x="-21437" y="4679282"/>
            <a:ext cx="9186872" cy="542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1" cy="959923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50"/>
          <p:cNvSpPr txBox="1">
            <a:spLocks noGrp="1"/>
          </p:cNvSpPr>
          <p:nvPr>
            <p:ph type="title"/>
          </p:nvPr>
        </p:nvSpPr>
        <p:spPr>
          <a:xfrm>
            <a:off x="681675" y="950450"/>
            <a:ext cx="6038400" cy="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500"/>
              <a:buFont typeface="Arial"/>
              <a:buNone/>
              <a:defRPr sz="2500" b="1" i="0" u="none" strike="noStrike" cap="none">
                <a:solidFill>
                  <a:srgbClr val="EC18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" name="Google Shape;110;p50"/>
          <p:cNvSpPr txBox="1">
            <a:spLocks noGrp="1"/>
          </p:cNvSpPr>
          <p:nvPr>
            <p:ph type="subTitle" idx="1"/>
          </p:nvPr>
        </p:nvSpPr>
        <p:spPr>
          <a:xfrm>
            <a:off x="681675" y="1943100"/>
            <a:ext cx="3892500" cy="10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" name="Google Shape;111;p50"/>
          <p:cNvSpPr txBox="1">
            <a:spLocks noGrp="1"/>
          </p:cNvSpPr>
          <p:nvPr>
            <p:ph type="subTitle" idx="2"/>
          </p:nvPr>
        </p:nvSpPr>
        <p:spPr>
          <a:xfrm>
            <a:off x="698150" y="3291950"/>
            <a:ext cx="3892500" cy="6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p50"/>
          <p:cNvSpPr txBox="1"/>
          <p:nvPr/>
        </p:nvSpPr>
        <p:spPr>
          <a:xfrm>
            <a:off x="1024575" y="4863525"/>
            <a:ext cx="21879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AR" sz="9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Modificar zócalo</a:t>
            </a:r>
            <a:endParaRPr sz="9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mario">
  <p:cSld name="BLANK_1_1_1_3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1"/>
          <p:cNvSpPr txBox="1"/>
          <p:nvPr/>
        </p:nvSpPr>
        <p:spPr>
          <a:xfrm>
            <a:off x="720000" y="178800"/>
            <a:ext cx="7704000" cy="10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s-AR" sz="300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Temario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51"/>
          <p:cNvSpPr txBox="1"/>
          <p:nvPr/>
        </p:nvSpPr>
        <p:spPr>
          <a:xfrm>
            <a:off x="327007" y="4935725"/>
            <a:ext cx="2187900" cy="1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AR" sz="9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Modificar zócalo</a:t>
            </a:r>
            <a:endParaRPr sz="9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ulo temario">
  <p:cSld name="BLANK_1_1_1_3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2"/>
          <p:cNvSpPr txBox="1"/>
          <p:nvPr/>
        </p:nvSpPr>
        <p:spPr>
          <a:xfrm>
            <a:off x="327007" y="4935725"/>
            <a:ext cx="2187900" cy="1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AR" sz="9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Modificar zócalo</a:t>
            </a:r>
            <a:endParaRPr sz="9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52"/>
          <p:cNvSpPr txBox="1">
            <a:spLocks noGrp="1"/>
          </p:cNvSpPr>
          <p:nvPr>
            <p:ph type="title"/>
          </p:nvPr>
        </p:nvSpPr>
        <p:spPr>
          <a:xfrm>
            <a:off x="757875" y="417050"/>
            <a:ext cx="6038400" cy="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EC18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" name="Google Shape;119;p52"/>
          <p:cNvSpPr txBox="1">
            <a:spLocks noGrp="1"/>
          </p:cNvSpPr>
          <p:nvPr>
            <p:ph type="subTitle" idx="1"/>
          </p:nvPr>
        </p:nvSpPr>
        <p:spPr>
          <a:xfrm>
            <a:off x="757875" y="1409700"/>
            <a:ext cx="3892500" cy="10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Arial"/>
              <a:buNone/>
              <a:defRPr sz="25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" name="Google Shape;120;p52"/>
          <p:cNvSpPr txBox="1">
            <a:spLocks noGrp="1"/>
          </p:cNvSpPr>
          <p:nvPr>
            <p:ph type="subTitle" idx="2"/>
          </p:nvPr>
        </p:nvSpPr>
        <p:spPr>
          <a:xfrm>
            <a:off x="774350" y="2758550"/>
            <a:ext cx="3892500" cy="6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ulo ">
  <p:cSld name="BLANK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3"/>
          <p:cNvSpPr txBox="1"/>
          <p:nvPr/>
        </p:nvSpPr>
        <p:spPr>
          <a:xfrm>
            <a:off x="327007" y="4935725"/>
            <a:ext cx="2187900" cy="1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AR" sz="9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Modificar zócalo</a:t>
            </a:r>
            <a:endParaRPr sz="9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53"/>
          <p:cNvSpPr txBox="1">
            <a:spLocks noGrp="1"/>
          </p:cNvSpPr>
          <p:nvPr>
            <p:ph type="subTitle" idx="1"/>
          </p:nvPr>
        </p:nvSpPr>
        <p:spPr>
          <a:xfrm>
            <a:off x="718100" y="251275"/>
            <a:ext cx="7707600" cy="9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Arial"/>
              <a:buNone/>
              <a:defRPr sz="25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4" name="Google Shape;124;p53"/>
          <p:cNvSpPr txBox="1">
            <a:spLocks noGrp="1"/>
          </p:cNvSpPr>
          <p:nvPr>
            <p:ph type="subTitle" idx="2"/>
          </p:nvPr>
        </p:nvSpPr>
        <p:spPr>
          <a:xfrm>
            <a:off x="774350" y="2529950"/>
            <a:ext cx="3892500" cy="6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4">
  <p:cSld name="CUSTOM_5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1">
  <p:cSld name="CUSTOM_2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41"/>
          <p:cNvPicPr preferRelativeResize="0"/>
          <p:nvPr/>
        </p:nvPicPr>
        <p:blipFill rotWithShape="1">
          <a:blip r:embed="rId2">
            <a:alphaModFix/>
          </a:blip>
          <a:srcRect l="-130" t="-30140" r="127"/>
          <a:stretch/>
        </p:blipFill>
        <p:spPr>
          <a:xfrm>
            <a:off x="-21437" y="4655757"/>
            <a:ext cx="9186872" cy="542469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1"/>
          <p:cNvSpPr txBox="1"/>
          <p:nvPr/>
        </p:nvSpPr>
        <p:spPr>
          <a:xfrm>
            <a:off x="1012800" y="4943400"/>
            <a:ext cx="21879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AR" sz="9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Modificar zócalo</a:t>
            </a:r>
            <a:endParaRPr sz="9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" name="Google Shape;26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6100" y="546250"/>
            <a:ext cx="8453102" cy="4348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4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3478649">
            <a:off x="696034" y="1692685"/>
            <a:ext cx="714584" cy="712028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1"/>
          <p:cNvSpPr txBox="1">
            <a:spLocks noGrp="1"/>
          </p:cNvSpPr>
          <p:nvPr>
            <p:ph type="subTitle" idx="1"/>
          </p:nvPr>
        </p:nvSpPr>
        <p:spPr>
          <a:xfrm>
            <a:off x="1330225" y="1591875"/>
            <a:ext cx="6157800" cy="9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500"/>
              <a:buFont typeface="Arial"/>
              <a:buNone/>
              <a:defRPr sz="2500" b="1">
                <a:solidFill>
                  <a:srgbClr val="EC18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1"/>
          <p:cNvSpPr txBox="1">
            <a:spLocks noGrp="1"/>
          </p:cNvSpPr>
          <p:nvPr>
            <p:ph type="subTitle" idx="2"/>
          </p:nvPr>
        </p:nvSpPr>
        <p:spPr>
          <a:xfrm>
            <a:off x="886250" y="2627925"/>
            <a:ext cx="3892500" cy="10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Arial"/>
              <a:buNone/>
              <a:defRPr sz="1700" b="1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0" name="Google Shape;30;p4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-635575" y="241450"/>
            <a:ext cx="1294700" cy="129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4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8525850" y="3728500"/>
            <a:ext cx="1294700" cy="129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ulo  1">
  <p:cSld name="BLANK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5"/>
          <p:cNvSpPr/>
          <p:nvPr/>
        </p:nvSpPr>
        <p:spPr>
          <a:xfrm>
            <a:off x="-27075" y="-108275"/>
            <a:ext cx="9171000" cy="49719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55"/>
          <p:cNvSpPr/>
          <p:nvPr/>
        </p:nvSpPr>
        <p:spPr>
          <a:xfrm>
            <a:off x="848800" y="1012350"/>
            <a:ext cx="7322400" cy="3510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55"/>
          <p:cNvSpPr/>
          <p:nvPr/>
        </p:nvSpPr>
        <p:spPr>
          <a:xfrm>
            <a:off x="848800" y="777175"/>
            <a:ext cx="7322400" cy="399000"/>
          </a:xfrm>
          <a:prstGeom prst="rect">
            <a:avLst/>
          </a:prstGeom>
          <a:solidFill>
            <a:srgbClr val="33383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0" name="Google Shape;130;p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7199997">
            <a:off x="390682" y="1134983"/>
            <a:ext cx="1329983" cy="1329983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55"/>
          <p:cNvSpPr/>
          <p:nvPr/>
        </p:nvSpPr>
        <p:spPr>
          <a:xfrm>
            <a:off x="1038650" y="912150"/>
            <a:ext cx="126600" cy="1266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55"/>
          <p:cNvSpPr/>
          <p:nvPr/>
        </p:nvSpPr>
        <p:spPr>
          <a:xfrm>
            <a:off x="1267250" y="912150"/>
            <a:ext cx="126600" cy="1266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55"/>
          <p:cNvSpPr/>
          <p:nvPr/>
        </p:nvSpPr>
        <p:spPr>
          <a:xfrm>
            <a:off x="1495850" y="912150"/>
            <a:ext cx="126600" cy="1266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55"/>
          <p:cNvSpPr txBox="1"/>
          <p:nvPr/>
        </p:nvSpPr>
        <p:spPr>
          <a:xfrm>
            <a:off x="327007" y="4935725"/>
            <a:ext cx="2187900" cy="1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AR" sz="9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Modificar zócalo</a:t>
            </a:r>
            <a:endParaRPr sz="9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55"/>
          <p:cNvSpPr txBox="1">
            <a:spLocks noGrp="1"/>
          </p:cNvSpPr>
          <p:nvPr>
            <p:ph type="subTitle" idx="1"/>
          </p:nvPr>
        </p:nvSpPr>
        <p:spPr>
          <a:xfrm>
            <a:off x="1787425" y="1287075"/>
            <a:ext cx="6157800" cy="9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EC18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" name="Google Shape;136;p55"/>
          <p:cNvSpPr txBox="1">
            <a:spLocks noGrp="1"/>
          </p:cNvSpPr>
          <p:nvPr>
            <p:ph type="subTitle" idx="2"/>
          </p:nvPr>
        </p:nvSpPr>
        <p:spPr>
          <a:xfrm>
            <a:off x="1038650" y="2399325"/>
            <a:ext cx="3892500" cy="10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1">
  <p:cSld name="CUSTOM_2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56"/>
          <p:cNvPicPr preferRelativeResize="0"/>
          <p:nvPr/>
        </p:nvPicPr>
        <p:blipFill rotWithShape="1">
          <a:blip r:embed="rId2">
            <a:alphaModFix/>
          </a:blip>
          <a:srcRect l="-130" t="-30140" r="127"/>
          <a:stretch/>
        </p:blipFill>
        <p:spPr>
          <a:xfrm>
            <a:off x="-21437" y="4655757"/>
            <a:ext cx="9186872" cy="542469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56"/>
          <p:cNvSpPr txBox="1"/>
          <p:nvPr/>
        </p:nvSpPr>
        <p:spPr>
          <a:xfrm>
            <a:off x="1012800" y="4943400"/>
            <a:ext cx="21879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AR" sz="9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Modificar zócalo</a:t>
            </a:r>
            <a:endParaRPr sz="9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p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6100" y="546250"/>
            <a:ext cx="8453102" cy="4348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5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3478649">
            <a:off x="696034" y="1692685"/>
            <a:ext cx="714584" cy="712028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56"/>
          <p:cNvSpPr txBox="1">
            <a:spLocks noGrp="1"/>
          </p:cNvSpPr>
          <p:nvPr>
            <p:ph type="subTitle" idx="1"/>
          </p:nvPr>
        </p:nvSpPr>
        <p:spPr>
          <a:xfrm>
            <a:off x="1330225" y="1591875"/>
            <a:ext cx="6157800" cy="9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183F"/>
              </a:buClr>
              <a:buSzPts val="2500"/>
              <a:buFont typeface="Arial"/>
              <a:buNone/>
              <a:defRPr sz="2500" b="1" i="0" u="none" strike="noStrike" cap="none">
                <a:solidFill>
                  <a:srgbClr val="EC18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3" name="Google Shape;143;p56"/>
          <p:cNvSpPr txBox="1">
            <a:spLocks noGrp="1"/>
          </p:cNvSpPr>
          <p:nvPr>
            <p:ph type="subTitle" idx="2"/>
          </p:nvPr>
        </p:nvSpPr>
        <p:spPr>
          <a:xfrm>
            <a:off x="886250" y="2627925"/>
            <a:ext cx="3892500" cy="10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Arial"/>
              <a:buNone/>
              <a:defRPr sz="17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44" name="Google Shape;144;p5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-635575" y="241450"/>
            <a:ext cx="1294700" cy="129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5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8525850" y="3728500"/>
            <a:ext cx="1294700" cy="129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4">
  <p:cSld name="CUSTOM_5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7" name="Google Shape;37;p5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8" name="Google Shape;38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1" name="Google Shape;41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60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0" name="Google Shape;50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2"/>
          <p:cNvSpPr txBox="1"/>
          <p:nvPr/>
        </p:nvSpPr>
        <p:spPr>
          <a:xfrm>
            <a:off x="6900794" y="4897625"/>
            <a:ext cx="2187900" cy="1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s-AR"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sz="1000" b="0" i="0" u="none" strike="noStrike" cap="non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0" name="Google Shape;90;p42"/>
          <p:cNvCxnSpPr/>
          <p:nvPr/>
        </p:nvCxnSpPr>
        <p:spPr>
          <a:xfrm>
            <a:off x="719925" y="-8000"/>
            <a:ext cx="8100" cy="4879500"/>
          </a:xfrm>
          <a:prstGeom prst="straightConnector1">
            <a:avLst/>
          </a:prstGeom>
          <a:noFill/>
          <a:ln w="9525" cap="flat" cmpd="sng">
            <a:solidFill>
              <a:srgbClr val="FCD8D6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91" name="Google Shape;91;p42"/>
          <p:cNvCxnSpPr/>
          <p:nvPr/>
        </p:nvCxnSpPr>
        <p:spPr>
          <a:xfrm>
            <a:off x="8419950" y="-8000"/>
            <a:ext cx="8100" cy="4879500"/>
          </a:xfrm>
          <a:prstGeom prst="straightConnector1">
            <a:avLst/>
          </a:prstGeom>
          <a:noFill/>
          <a:ln w="9525" cap="flat" cmpd="sng">
            <a:solidFill>
              <a:srgbClr val="FCD8D6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92" name="Google Shape;92;p42"/>
          <p:cNvCxnSpPr/>
          <p:nvPr/>
        </p:nvCxnSpPr>
        <p:spPr>
          <a:xfrm rot="10800000" flipH="1">
            <a:off x="-15600" y="1013675"/>
            <a:ext cx="9175200" cy="5400"/>
          </a:xfrm>
          <a:prstGeom prst="straightConnector1">
            <a:avLst/>
          </a:prstGeom>
          <a:noFill/>
          <a:ln w="9525" cap="flat" cmpd="sng">
            <a:solidFill>
              <a:srgbClr val="FCD8D6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93" name="Google Shape;93;p42"/>
          <p:cNvCxnSpPr/>
          <p:nvPr/>
        </p:nvCxnSpPr>
        <p:spPr>
          <a:xfrm rot="10800000" flipH="1">
            <a:off x="-15600" y="4860825"/>
            <a:ext cx="9175200" cy="5400"/>
          </a:xfrm>
          <a:prstGeom prst="straightConnector1">
            <a:avLst/>
          </a:prstGeom>
          <a:noFill/>
          <a:ln w="9525" cap="flat" cmpd="sng">
            <a:solidFill>
              <a:srgbClr val="FCD8D6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94" name="Google Shape;94;p42"/>
          <p:cNvCxnSpPr/>
          <p:nvPr/>
        </p:nvCxnSpPr>
        <p:spPr>
          <a:xfrm rot="10800000" flipH="1">
            <a:off x="-15600" y="1318475"/>
            <a:ext cx="9175200" cy="5400"/>
          </a:xfrm>
          <a:prstGeom prst="straightConnector1">
            <a:avLst/>
          </a:prstGeom>
          <a:noFill/>
          <a:ln w="9525" cap="flat" cmpd="sng">
            <a:solidFill>
              <a:srgbClr val="FCD8D6"/>
            </a:solidFill>
            <a:prstDash val="dot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orient="horz" pos="741">
          <p15:clr>
            <a:srgbClr val="EA4335"/>
          </p15:clr>
        </p15:guide>
        <p15:guide id="3" orient="horz" pos="3064">
          <p15:clr>
            <a:srgbClr val="EA4335"/>
          </p15:clr>
        </p15:guide>
        <p15:guide id="4" pos="5306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"/>
          <p:cNvSpPr txBox="1">
            <a:spLocks noGrp="1"/>
          </p:cNvSpPr>
          <p:nvPr>
            <p:ph type="title"/>
          </p:nvPr>
        </p:nvSpPr>
        <p:spPr>
          <a:xfrm>
            <a:off x="4429925" y="1022525"/>
            <a:ext cx="4222800" cy="25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-AR"/>
              <a:t>Programação Imperativa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b84fe28562_0_432"/>
          <p:cNvSpPr txBox="1">
            <a:spLocks noGrp="1"/>
          </p:cNvSpPr>
          <p:nvPr>
            <p:ph type="subTitle" idx="1"/>
          </p:nvPr>
        </p:nvSpPr>
        <p:spPr>
          <a:xfrm>
            <a:off x="631175" y="1342550"/>
            <a:ext cx="3892500" cy="5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2000"/>
              <a:buNone/>
            </a:pPr>
            <a:r>
              <a:rPr lang="es-AR">
                <a:latin typeface="Arial"/>
                <a:ea typeface="Arial"/>
                <a:cs typeface="Arial"/>
                <a:sym typeface="Arial"/>
              </a:rPr>
              <a:t>Mesas de trabalho</a:t>
            </a:r>
            <a:endParaRPr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gb84fe28562_0_432"/>
          <p:cNvSpPr txBox="1">
            <a:spLocks noGrp="1"/>
          </p:cNvSpPr>
          <p:nvPr>
            <p:ph type="subTitle" idx="2"/>
          </p:nvPr>
        </p:nvSpPr>
        <p:spPr>
          <a:xfrm>
            <a:off x="698150" y="1844150"/>
            <a:ext cx="7479600" cy="24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-3429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ial"/>
              <a:buChar char="●"/>
            </a:pPr>
            <a:r>
              <a:rPr lang="es-AR" sz="1800">
                <a:latin typeface="Arial"/>
                <a:ea typeface="Arial"/>
                <a:cs typeface="Arial"/>
                <a:sym typeface="Arial"/>
              </a:rPr>
              <a:t>Divisão em grupos de trabalho (Zoom).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ial"/>
              <a:buChar char="●"/>
            </a:pPr>
            <a:r>
              <a:rPr lang="es-AR" sz="1800">
                <a:latin typeface="Arial"/>
                <a:ea typeface="Arial"/>
                <a:cs typeface="Arial"/>
                <a:sym typeface="Arial"/>
              </a:rPr>
              <a:t>Facilita a aprendizagem colaborativa e a aprendizagem prática.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ial"/>
              <a:buChar char="●"/>
            </a:pPr>
            <a:r>
              <a:rPr lang="es-AR" sz="1800">
                <a:latin typeface="Arial"/>
                <a:ea typeface="Arial"/>
                <a:cs typeface="Arial"/>
                <a:sym typeface="Arial"/>
              </a:rPr>
              <a:t>A configuração das mesas pode ser vista a partir do Playground (widget).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ial"/>
              <a:buChar char="●"/>
            </a:pPr>
            <a:r>
              <a:rPr lang="es-AR" sz="1800">
                <a:latin typeface="Arial"/>
                <a:ea typeface="Arial"/>
                <a:cs typeface="Arial"/>
                <a:sym typeface="Arial"/>
              </a:rPr>
              <a:t>Será diferente para cada aula.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ial"/>
              <a:buChar char="●"/>
            </a:pPr>
            <a:r>
              <a:rPr lang="es-AR" sz="1800">
                <a:latin typeface="Arial"/>
                <a:ea typeface="Arial"/>
                <a:cs typeface="Arial"/>
                <a:sym typeface="Arial"/>
              </a:rPr>
              <a:t>Rota de aprendizagem cooperativa.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gb84fe28562_0_432"/>
          <p:cNvSpPr txBox="1">
            <a:spLocks noGrp="1"/>
          </p:cNvSpPr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-AR">
                <a:latin typeface="Arial"/>
                <a:ea typeface="Arial"/>
                <a:cs typeface="Arial"/>
                <a:sym typeface="Arial"/>
              </a:rPr>
              <a:t>Metodologia Cooperativa</a:t>
            </a:r>
            <a:endParaRPr>
              <a:solidFill>
                <a:srgbClr val="EC18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b84fe28562_0_439"/>
          <p:cNvSpPr txBox="1">
            <a:spLocks noGrp="1"/>
          </p:cNvSpPr>
          <p:nvPr>
            <p:ph type="subTitle" idx="1"/>
          </p:nvPr>
        </p:nvSpPr>
        <p:spPr>
          <a:xfrm>
            <a:off x="631175" y="1342550"/>
            <a:ext cx="3892500" cy="5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2000"/>
              <a:buNone/>
            </a:pPr>
            <a:r>
              <a:rPr lang="es-AR">
                <a:latin typeface="Arial"/>
                <a:ea typeface="Arial"/>
                <a:cs typeface="Arial"/>
                <a:sym typeface="Arial"/>
              </a:rPr>
              <a:t>Facilitador</a:t>
            </a:r>
            <a:endParaRPr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gb84fe28562_0_439"/>
          <p:cNvSpPr txBox="1">
            <a:spLocks noGrp="1"/>
          </p:cNvSpPr>
          <p:nvPr>
            <p:ph type="subTitle" idx="2"/>
          </p:nvPr>
        </p:nvSpPr>
        <p:spPr>
          <a:xfrm>
            <a:off x="698150" y="1844150"/>
            <a:ext cx="7479600" cy="24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ial"/>
              <a:buChar char="●"/>
            </a:pPr>
            <a:r>
              <a:rPr lang="es-AR" sz="1800">
                <a:latin typeface="Arial"/>
                <a:ea typeface="Arial"/>
                <a:cs typeface="Arial"/>
                <a:sym typeface="Arial"/>
              </a:rPr>
              <a:t>É selecionado com base no fato de ter cooperado mais com a aprendizagem do grupo.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ial"/>
              <a:buChar char="●"/>
            </a:pPr>
            <a:r>
              <a:rPr lang="es-AR" sz="1800">
                <a:latin typeface="Arial"/>
                <a:ea typeface="Arial"/>
                <a:cs typeface="Arial"/>
                <a:sym typeface="Arial"/>
              </a:rPr>
              <a:t>O papel é móvel e é designado por algoritmo...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ial"/>
              <a:buChar char="●"/>
            </a:pPr>
            <a:r>
              <a:rPr lang="es-AR" sz="1800">
                <a:latin typeface="Arial"/>
                <a:ea typeface="Arial"/>
                <a:cs typeface="Arial"/>
                <a:sym typeface="Arial"/>
              </a:rPr>
              <a:t>O seu papel será o de atender às necessidades de cada membro da mesa a fim de cooperar na procura de soluções acerca da aprendizagem.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gb84fe28562_0_439"/>
          <p:cNvSpPr txBox="1">
            <a:spLocks noGrp="1"/>
          </p:cNvSpPr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-AR">
                <a:latin typeface="Arial"/>
                <a:ea typeface="Arial"/>
                <a:cs typeface="Arial"/>
                <a:sym typeface="Arial"/>
              </a:rPr>
              <a:t>Metodologia Cooperativa</a:t>
            </a:r>
            <a:endParaRPr>
              <a:solidFill>
                <a:srgbClr val="EC18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b84fe28562_0_446"/>
          <p:cNvSpPr txBox="1">
            <a:spLocks noGrp="1"/>
          </p:cNvSpPr>
          <p:nvPr>
            <p:ph type="subTitle" idx="1"/>
          </p:nvPr>
        </p:nvSpPr>
        <p:spPr>
          <a:xfrm>
            <a:off x="631175" y="1342550"/>
            <a:ext cx="3892500" cy="5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2000"/>
              <a:buNone/>
            </a:pPr>
            <a:r>
              <a:rPr lang="es-AR">
                <a:latin typeface="Arial"/>
                <a:ea typeface="Arial"/>
                <a:cs typeface="Arial"/>
                <a:sym typeface="Arial"/>
              </a:rPr>
              <a:t>Reconhecimento</a:t>
            </a:r>
            <a:endParaRPr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gb84fe28562_0_446"/>
          <p:cNvSpPr txBox="1">
            <a:spLocks noGrp="1"/>
          </p:cNvSpPr>
          <p:nvPr>
            <p:ph type="subTitle" idx="2"/>
          </p:nvPr>
        </p:nvSpPr>
        <p:spPr>
          <a:xfrm>
            <a:off x="698150" y="1844150"/>
            <a:ext cx="7479600" cy="10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s-AR" sz="2000" b="1">
                <a:latin typeface="Arial"/>
                <a:ea typeface="Arial"/>
                <a:cs typeface="Arial"/>
                <a:sym typeface="Arial"/>
              </a:rPr>
              <a:t>“Quem cooperou mais com a sua aprendizagem” (indiv.)</a:t>
            </a:r>
            <a:endParaRPr sz="20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s-AR" sz="2000" b="1">
                <a:latin typeface="Arial"/>
                <a:ea typeface="Arial"/>
                <a:cs typeface="Arial"/>
                <a:sym typeface="Arial"/>
              </a:rPr>
              <a:t>“O grupo cooperou com seu aprendizado? (grupal)</a:t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gb84fe28562_0_446"/>
          <p:cNvSpPr txBox="1">
            <a:spLocks noGrp="1"/>
          </p:cNvSpPr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-AR">
                <a:latin typeface="Arial"/>
                <a:ea typeface="Arial"/>
                <a:cs typeface="Arial"/>
                <a:sym typeface="Arial"/>
              </a:rPr>
              <a:t>Metodologia Cooperativa</a:t>
            </a:r>
            <a:endParaRPr>
              <a:solidFill>
                <a:srgbClr val="EC18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gb84fe28562_0_446"/>
          <p:cNvSpPr txBox="1">
            <a:spLocks noGrp="1"/>
          </p:cNvSpPr>
          <p:nvPr>
            <p:ph type="subTitle" idx="2"/>
          </p:nvPr>
        </p:nvSpPr>
        <p:spPr>
          <a:xfrm>
            <a:off x="698150" y="2910950"/>
            <a:ext cx="7479600" cy="15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s-AR" sz="1800">
                <a:latin typeface="Arial"/>
                <a:ea typeface="Arial"/>
                <a:cs typeface="Arial"/>
                <a:sym typeface="Arial"/>
              </a:rPr>
              <a:t>É realizado após cada trabalho partilhado com uma bancada de trabalho.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s-AR" sz="1800">
                <a:latin typeface="Arial"/>
                <a:ea typeface="Arial"/>
                <a:cs typeface="Arial"/>
                <a:sym typeface="Arial"/>
              </a:rPr>
              <a:t>É necessário alimentar o algoritmo.</a:t>
            </a:r>
            <a:endParaRPr sz="1800" b="1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b84fe28562_0_454"/>
          <p:cNvSpPr txBox="1">
            <a:spLocks noGrp="1"/>
          </p:cNvSpPr>
          <p:nvPr>
            <p:ph type="subTitle" idx="1"/>
          </p:nvPr>
        </p:nvSpPr>
        <p:spPr>
          <a:xfrm>
            <a:off x="631175" y="1342550"/>
            <a:ext cx="3892500" cy="5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2000"/>
              <a:buNone/>
            </a:pPr>
            <a:r>
              <a:rPr lang="es-AR">
                <a:latin typeface="Arial"/>
                <a:ea typeface="Arial"/>
                <a:cs typeface="Arial"/>
                <a:sym typeface="Arial"/>
              </a:rPr>
              <a:t>Algoritmo</a:t>
            </a:r>
            <a:endParaRPr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gb84fe28562_0_454"/>
          <p:cNvSpPr txBox="1">
            <a:spLocks noGrp="1"/>
          </p:cNvSpPr>
          <p:nvPr>
            <p:ph type="subTitle" idx="2"/>
          </p:nvPr>
        </p:nvSpPr>
        <p:spPr>
          <a:xfrm>
            <a:off x="698150" y="1844150"/>
            <a:ext cx="7479600" cy="24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s-AR" sz="1800">
                <a:latin typeface="Arial"/>
                <a:ea typeface="Arial"/>
                <a:cs typeface="Arial"/>
                <a:sym typeface="Arial"/>
              </a:rPr>
              <a:t>Funciona com base nos </a:t>
            </a:r>
            <a:r>
              <a:rPr lang="es-AR" sz="1800" b="1">
                <a:latin typeface="Arial"/>
                <a:ea typeface="Arial"/>
                <a:cs typeface="Arial"/>
                <a:sym typeface="Arial"/>
              </a:rPr>
              <a:t>reconhecimentos</a:t>
            </a:r>
            <a:endParaRPr sz="18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ial"/>
              <a:buChar char="●"/>
            </a:pPr>
            <a:r>
              <a:rPr lang="es-AR" sz="1800">
                <a:latin typeface="Arial"/>
                <a:ea typeface="Arial"/>
                <a:cs typeface="Arial"/>
                <a:sym typeface="Arial"/>
              </a:rPr>
              <a:t>Criação de mesas de trabalho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ial"/>
              <a:buChar char="●"/>
            </a:pPr>
            <a:r>
              <a:rPr lang="es-AR" sz="1800">
                <a:latin typeface="Arial"/>
                <a:ea typeface="Arial"/>
                <a:cs typeface="Arial"/>
                <a:sym typeface="Arial"/>
              </a:rPr>
              <a:t>Designa facilitadores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ial"/>
              <a:buChar char="●"/>
            </a:pPr>
            <a:r>
              <a:rPr lang="es-AR" sz="1800">
                <a:latin typeface="Arial"/>
                <a:ea typeface="Arial"/>
                <a:cs typeface="Arial"/>
                <a:sym typeface="Arial"/>
              </a:rPr>
              <a:t>Gera rotações para um maior intercâmbio e diversidade no dentro da comissão.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gb84fe28562_0_454"/>
          <p:cNvSpPr txBox="1">
            <a:spLocks noGrp="1"/>
          </p:cNvSpPr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-AR">
                <a:latin typeface="Arial"/>
                <a:ea typeface="Arial"/>
                <a:cs typeface="Arial"/>
                <a:sym typeface="Arial"/>
              </a:rPr>
              <a:t>Metodologia Cooperativa</a:t>
            </a:r>
            <a:endParaRPr>
              <a:solidFill>
                <a:srgbClr val="EC18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b84fe28562_0_461"/>
          <p:cNvSpPr txBox="1">
            <a:spLocks noGrp="1"/>
          </p:cNvSpPr>
          <p:nvPr>
            <p:ph type="subTitle" idx="1"/>
          </p:nvPr>
        </p:nvSpPr>
        <p:spPr>
          <a:xfrm>
            <a:off x="631175" y="1342550"/>
            <a:ext cx="3892500" cy="5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2000"/>
              <a:buNone/>
            </a:pPr>
            <a:r>
              <a:rPr lang="es-AR">
                <a:latin typeface="Arial"/>
                <a:ea typeface="Arial"/>
                <a:cs typeface="Arial"/>
                <a:sym typeface="Arial"/>
              </a:rPr>
              <a:t>Tutor</a:t>
            </a:r>
            <a:endParaRPr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gb84fe28562_0_461"/>
          <p:cNvSpPr txBox="1">
            <a:spLocks noGrp="1"/>
          </p:cNvSpPr>
          <p:nvPr>
            <p:ph type="subTitle" idx="2"/>
          </p:nvPr>
        </p:nvSpPr>
        <p:spPr>
          <a:xfrm>
            <a:off x="691150" y="3354325"/>
            <a:ext cx="7479600" cy="8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s-AR" sz="2000" b="1">
                <a:latin typeface="Arial"/>
                <a:ea typeface="Arial"/>
                <a:cs typeface="Arial"/>
                <a:sym typeface="Arial"/>
              </a:rPr>
              <a:t>O tutor irá facilitar a cooperação e acompanhá-los durante o seu processo de aprendizagem. 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gb84fe28562_0_461"/>
          <p:cNvSpPr txBox="1">
            <a:spLocks noGrp="1"/>
          </p:cNvSpPr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-AR">
                <a:latin typeface="Arial"/>
                <a:ea typeface="Arial"/>
                <a:cs typeface="Arial"/>
                <a:sym typeface="Arial"/>
              </a:rPr>
              <a:t>Metodologia Cooperativa</a:t>
            </a:r>
            <a:endParaRPr>
              <a:solidFill>
                <a:srgbClr val="EC18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4" name="Google Shape;344;gb84fe28562_0_4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26800" y="1840115"/>
            <a:ext cx="1486857" cy="144489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gb84fe28562_0_461" descr="telemarketing icono gratis" title="telemarketing icono gratis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06877" y="1813225"/>
            <a:ext cx="1542198" cy="149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b84fe28562_0_90"/>
          <p:cNvSpPr txBox="1"/>
          <p:nvPr/>
        </p:nvSpPr>
        <p:spPr>
          <a:xfrm>
            <a:off x="12675" y="1785600"/>
            <a:ext cx="9144000" cy="14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s-AR" sz="5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3| O Curso</a:t>
            </a:r>
            <a:endParaRPr sz="5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b84fe28562_0_73"/>
          <p:cNvSpPr txBox="1">
            <a:spLocks noGrp="1"/>
          </p:cNvSpPr>
          <p:nvPr>
            <p:ph type="subTitle" idx="1"/>
          </p:nvPr>
        </p:nvSpPr>
        <p:spPr>
          <a:xfrm>
            <a:off x="631175" y="1342550"/>
            <a:ext cx="3892500" cy="5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2000"/>
              <a:buNone/>
            </a:pPr>
            <a:r>
              <a:rPr lang="es-AR">
                <a:latin typeface="Arial"/>
                <a:ea typeface="Arial"/>
                <a:cs typeface="Arial"/>
                <a:sym typeface="Arial"/>
              </a:rPr>
              <a:t>Pilares</a:t>
            </a:r>
            <a:endParaRPr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gb84fe28562_0_73"/>
          <p:cNvSpPr txBox="1">
            <a:spLocks noGrp="1"/>
          </p:cNvSpPr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-AR">
                <a:latin typeface="Arial"/>
                <a:ea typeface="Arial"/>
                <a:cs typeface="Arial"/>
                <a:sym typeface="Arial"/>
              </a:rPr>
              <a:t>O Curso</a:t>
            </a:r>
            <a:endParaRPr>
              <a:solidFill>
                <a:srgbClr val="EC18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gb84fe28562_0_73"/>
          <p:cNvSpPr txBox="1"/>
          <p:nvPr/>
        </p:nvSpPr>
        <p:spPr>
          <a:xfrm>
            <a:off x="1930038" y="3099800"/>
            <a:ext cx="2233500" cy="3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AR" sz="18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Aprender</a:t>
            </a:r>
            <a:endParaRPr sz="1800" b="1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AR" sz="1800" b="1" i="0" u="none" strike="noStrike" cap="non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rPr>
              <a:t>FAZENDO</a:t>
            </a:r>
            <a:endParaRPr sz="2000" b="1" i="0" u="none" strike="noStrike" cap="none">
              <a:solidFill>
                <a:srgbClr val="33383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gb84fe28562_0_73"/>
          <p:cNvSpPr txBox="1"/>
          <p:nvPr/>
        </p:nvSpPr>
        <p:spPr>
          <a:xfrm>
            <a:off x="1368841" y="278838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s-AR" sz="6000" b="1" i="0" u="none" strike="noStrike" cap="none">
                <a:solidFill>
                  <a:srgbClr val="EC183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6000" b="1" i="0" u="none" strike="noStrike" cap="none">
              <a:solidFill>
                <a:srgbClr val="EC18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gb84fe28562_0_73"/>
          <p:cNvSpPr txBox="1"/>
          <p:nvPr/>
        </p:nvSpPr>
        <p:spPr>
          <a:xfrm>
            <a:off x="5541675" y="3099800"/>
            <a:ext cx="2233500" cy="3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AR" sz="18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Aprender</a:t>
            </a:r>
            <a:endParaRPr sz="1800" b="1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AR" sz="1800" b="1" i="0" u="none" strike="noStrike" cap="non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rPr>
              <a:t>A APRENDER</a:t>
            </a:r>
            <a:endParaRPr sz="2000" b="1" i="0" u="none" strike="noStrike" cap="none">
              <a:solidFill>
                <a:srgbClr val="33383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gb84fe28562_0_73"/>
          <p:cNvSpPr txBox="1"/>
          <p:nvPr/>
        </p:nvSpPr>
        <p:spPr>
          <a:xfrm>
            <a:off x="4980466" y="278838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s-AR" sz="6000" b="1" i="0" u="none" strike="noStrike" cap="none">
                <a:solidFill>
                  <a:srgbClr val="EC183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6000" b="1" i="0" u="none" strike="noStrike" cap="none">
              <a:solidFill>
                <a:srgbClr val="EC18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gb84fe28562_0_73"/>
          <p:cNvSpPr txBox="1"/>
          <p:nvPr/>
        </p:nvSpPr>
        <p:spPr>
          <a:xfrm>
            <a:off x="1930025" y="4184813"/>
            <a:ext cx="2233500" cy="3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AR" sz="18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Aprender</a:t>
            </a:r>
            <a:endParaRPr sz="1800" b="1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AR" sz="1800" b="1" i="0" u="none" strike="noStrike" cap="non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rPr>
              <a:t>A PENSAR</a:t>
            </a:r>
            <a:endParaRPr sz="1800" b="1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gb84fe28562_0_73"/>
          <p:cNvSpPr txBox="1"/>
          <p:nvPr/>
        </p:nvSpPr>
        <p:spPr>
          <a:xfrm>
            <a:off x="1368828" y="3873400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s-AR" sz="6000" b="1" i="0" u="none" strike="noStrike" cap="none">
                <a:solidFill>
                  <a:srgbClr val="EC183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6000" b="1" i="0" u="none" strike="noStrike" cap="none">
              <a:solidFill>
                <a:srgbClr val="EC18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gb84fe28562_0_73"/>
          <p:cNvSpPr txBox="1"/>
          <p:nvPr/>
        </p:nvSpPr>
        <p:spPr>
          <a:xfrm>
            <a:off x="5541650" y="4184826"/>
            <a:ext cx="2233500" cy="3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AR" sz="18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Aprender</a:t>
            </a:r>
            <a:endParaRPr sz="1800" b="1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AR" sz="1800" b="1" i="0" u="none" strike="noStrike" cap="none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rPr>
              <a:t>AS BASES</a:t>
            </a:r>
            <a:endParaRPr sz="2000" b="1" i="0" u="none" strike="noStrike" cap="none">
              <a:solidFill>
                <a:srgbClr val="33383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gb84fe28562_0_73"/>
          <p:cNvSpPr txBox="1"/>
          <p:nvPr/>
        </p:nvSpPr>
        <p:spPr>
          <a:xfrm>
            <a:off x="4980453" y="3873400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s-AR" sz="6000" b="1" i="0" u="none" strike="noStrike" cap="none">
                <a:solidFill>
                  <a:srgbClr val="EC183F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6000" b="1" i="0" u="none" strike="noStrike" cap="none">
              <a:solidFill>
                <a:srgbClr val="EC18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gb84fe28562_0_73"/>
          <p:cNvSpPr txBox="1"/>
          <p:nvPr/>
        </p:nvSpPr>
        <p:spPr>
          <a:xfrm>
            <a:off x="1431750" y="1647575"/>
            <a:ext cx="6280500" cy="8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AR"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Nossa metodologia se baseia em 4 pilares fundamentais e foi desenvolvida para garantir que o aluno possa se manter sempre atualizado em sua vida profissional:</a:t>
            </a:r>
            <a:endParaRPr sz="18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b84fe28562_0_548"/>
          <p:cNvSpPr txBox="1">
            <a:spLocks noGrp="1"/>
          </p:cNvSpPr>
          <p:nvPr>
            <p:ph type="subTitle" idx="1"/>
          </p:nvPr>
        </p:nvSpPr>
        <p:spPr>
          <a:xfrm>
            <a:off x="631175" y="1342550"/>
            <a:ext cx="3892500" cy="5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2000"/>
              <a:buNone/>
            </a:pPr>
            <a:r>
              <a:rPr lang="es-AR">
                <a:latin typeface="Arial"/>
                <a:ea typeface="Arial"/>
                <a:cs typeface="Arial"/>
                <a:sym typeface="Arial"/>
              </a:rPr>
              <a:t>Agenda</a:t>
            </a:r>
            <a:endParaRPr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gb84fe28562_0_548"/>
          <p:cNvSpPr txBox="1">
            <a:spLocks noGrp="1"/>
          </p:cNvSpPr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-AR">
                <a:latin typeface="Arial"/>
                <a:ea typeface="Arial"/>
                <a:cs typeface="Arial"/>
                <a:sym typeface="Arial"/>
              </a:rPr>
              <a:t>O Curso</a:t>
            </a:r>
            <a:endParaRPr>
              <a:solidFill>
                <a:srgbClr val="EC18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75" name="Google Shape;375;gb84fe28562_0_548"/>
          <p:cNvGraphicFramePr/>
          <p:nvPr>
            <p:extLst>
              <p:ext uri="{D42A27DB-BD31-4B8C-83A1-F6EECF244321}">
                <p14:modId xmlns:p14="http://schemas.microsoft.com/office/powerpoint/2010/main" val="1146824979"/>
              </p:ext>
            </p:extLst>
          </p:nvPr>
        </p:nvGraphicFramePr>
        <p:xfrm>
          <a:off x="767950" y="1844150"/>
          <a:ext cx="7239000" cy="2617040"/>
        </p:xfrm>
        <a:graphic>
          <a:graphicData uri="http://schemas.openxmlformats.org/drawingml/2006/table">
            <a:tbl>
              <a:tblPr>
                <a:noFill/>
                <a:tableStyleId>{00932638-7DA0-4F40-B67B-D3397805BC5E}</a:tableStyleId>
              </a:tblPr>
              <a:tblGrid>
                <a:gridCol w="1206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6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6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6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6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065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252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s-AR" sz="1800" b="1" u="none" strike="noStrike" cap="none">
                          <a:solidFill>
                            <a:schemeClr val="lt1"/>
                          </a:solidFill>
                        </a:rPr>
                        <a:t>Segunda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solidFill>
                      <a:srgbClr val="EC18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s-AR" sz="1800" b="1" u="none" strike="noStrike" cap="none">
                          <a:solidFill>
                            <a:schemeClr val="lt1"/>
                          </a:solidFill>
                        </a:rPr>
                        <a:t>Terça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AR" sz="1800" b="1" u="none" strike="noStrike" cap="none">
                          <a:solidFill>
                            <a:schemeClr val="lt1"/>
                          </a:solidFill>
                        </a:rPr>
                        <a:t>Quarta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solidFill>
                      <a:srgbClr val="EC18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AR" sz="1800" b="1" u="none" strike="noStrike" cap="none">
                          <a:solidFill>
                            <a:schemeClr val="lt1"/>
                          </a:solidFill>
                        </a:rPr>
                        <a:t>Quinta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AR" sz="1800" b="1" u="none" strike="noStrike" cap="none">
                          <a:solidFill>
                            <a:schemeClr val="lt1"/>
                          </a:solidFill>
                        </a:rPr>
                        <a:t>Sexta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solidFill>
                      <a:srgbClr val="EC18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99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s-AR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Horário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21h as 22:45h</a:t>
                      </a:r>
                      <a:endParaRPr sz="14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pt-BR" sz="14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21h as 22:45h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pt-BR" sz="14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21h as 22:45h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99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99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4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4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b84fe28562_0_570"/>
          <p:cNvSpPr txBox="1">
            <a:spLocks noGrp="1"/>
          </p:cNvSpPr>
          <p:nvPr>
            <p:ph type="subTitle" idx="1"/>
          </p:nvPr>
        </p:nvSpPr>
        <p:spPr>
          <a:xfrm>
            <a:off x="631175" y="1342550"/>
            <a:ext cx="3892500" cy="5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2000"/>
              <a:buNone/>
            </a:pPr>
            <a:r>
              <a:rPr lang="es-AR">
                <a:latin typeface="Arial"/>
                <a:ea typeface="Arial"/>
                <a:cs typeface="Arial"/>
                <a:sym typeface="Arial"/>
              </a:rPr>
              <a:t>Como será avaliado no curso?</a:t>
            </a:r>
            <a:endParaRPr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gb84fe28562_0_570"/>
          <p:cNvSpPr txBox="1">
            <a:spLocks noGrp="1"/>
          </p:cNvSpPr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-AR">
                <a:latin typeface="Arial"/>
                <a:ea typeface="Arial"/>
                <a:cs typeface="Arial"/>
                <a:sym typeface="Arial"/>
              </a:rPr>
              <a:t>O Curso</a:t>
            </a:r>
            <a:endParaRPr>
              <a:solidFill>
                <a:srgbClr val="EC18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gb84fe28562_0_570"/>
          <p:cNvSpPr/>
          <p:nvPr/>
        </p:nvSpPr>
        <p:spPr>
          <a:xfrm>
            <a:off x="728837" y="1844150"/>
            <a:ext cx="7441800" cy="296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4" name="Google Shape;384;gb84fe28562_0_57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3850" y="1872475"/>
            <a:ext cx="3221375" cy="2762424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gb84fe28562_0_570"/>
          <p:cNvSpPr/>
          <p:nvPr/>
        </p:nvSpPr>
        <p:spPr>
          <a:xfrm>
            <a:off x="4569852" y="3254661"/>
            <a:ext cx="321135" cy="272718"/>
          </a:xfrm>
          <a:custGeom>
            <a:avLst/>
            <a:gdLst/>
            <a:ahLst/>
            <a:cxnLst/>
            <a:rect l="l" t="t" r="r" b="b"/>
            <a:pathLst>
              <a:path w="62115" h="62158" extrusionOk="0">
                <a:moveTo>
                  <a:pt x="48561" y="23402"/>
                </a:moveTo>
                <a:lnTo>
                  <a:pt x="48087" y="24022"/>
                </a:lnTo>
                <a:lnTo>
                  <a:pt x="48525" y="23487"/>
                </a:lnTo>
                <a:lnTo>
                  <a:pt x="48561" y="23402"/>
                </a:lnTo>
                <a:close/>
                <a:moveTo>
                  <a:pt x="7593" y="0"/>
                </a:moveTo>
                <a:lnTo>
                  <a:pt x="6349" y="86"/>
                </a:lnTo>
                <a:lnTo>
                  <a:pt x="4075" y="729"/>
                </a:lnTo>
                <a:lnTo>
                  <a:pt x="2231" y="1973"/>
                </a:lnTo>
                <a:lnTo>
                  <a:pt x="901" y="3732"/>
                </a:lnTo>
                <a:lnTo>
                  <a:pt x="472" y="4804"/>
                </a:lnTo>
                <a:lnTo>
                  <a:pt x="300" y="5448"/>
                </a:lnTo>
                <a:lnTo>
                  <a:pt x="43" y="6778"/>
                </a:lnTo>
                <a:lnTo>
                  <a:pt x="43" y="7421"/>
                </a:lnTo>
                <a:lnTo>
                  <a:pt x="0" y="31014"/>
                </a:lnTo>
                <a:lnTo>
                  <a:pt x="43" y="54650"/>
                </a:lnTo>
                <a:lnTo>
                  <a:pt x="43" y="55337"/>
                </a:lnTo>
                <a:lnTo>
                  <a:pt x="257" y="56624"/>
                </a:lnTo>
                <a:lnTo>
                  <a:pt x="644" y="57782"/>
                </a:lnTo>
                <a:lnTo>
                  <a:pt x="1201" y="58854"/>
                </a:lnTo>
                <a:lnTo>
                  <a:pt x="1930" y="59798"/>
                </a:lnTo>
                <a:lnTo>
                  <a:pt x="2831" y="60613"/>
                </a:lnTo>
                <a:lnTo>
                  <a:pt x="3904" y="61256"/>
                </a:lnTo>
                <a:lnTo>
                  <a:pt x="5062" y="61728"/>
                </a:lnTo>
                <a:lnTo>
                  <a:pt x="5705" y="61900"/>
                </a:lnTo>
                <a:lnTo>
                  <a:pt x="6306" y="62029"/>
                </a:lnTo>
                <a:lnTo>
                  <a:pt x="6864" y="62157"/>
                </a:lnTo>
                <a:lnTo>
                  <a:pt x="55208" y="62157"/>
                </a:lnTo>
                <a:lnTo>
                  <a:pt x="55894" y="61986"/>
                </a:lnTo>
                <a:lnTo>
                  <a:pt x="56581" y="61857"/>
                </a:lnTo>
                <a:lnTo>
                  <a:pt x="57696" y="61514"/>
                </a:lnTo>
                <a:lnTo>
                  <a:pt x="59540" y="60398"/>
                </a:lnTo>
                <a:lnTo>
                  <a:pt x="60913" y="58811"/>
                </a:lnTo>
                <a:lnTo>
                  <a:pt x="61771" y="56838"/>
                </a:lnTo>
                <a:lnTo>
                  <a:pt x="61985" y="55723"/>
                </a:lnTo>
                <a:lnTo>
                  <a:pt x="62028" y="55465"/>
                </a:lnTo>
                <a:lnTo>
                  <a:pt x="62114" y="55208"/>
                </a:lnTo>
                <a:lnTo>
                  <a:pt x="62114" y="6864"/>
                </a:lnTo>
                <a:lnTo>
                  <a:pt x="48525" y="23487"/>
                </a:lnTo>
                <a:lnTo>
                  <a:pt x="48516" y="23507"/>
                </a:lnTo>
                <a:lnTo>
                  <a:pt x="48087" y="24022"/>
                </a:lnTo>
                <a:lnTo>
                  <a:pt x="48087" y="24022"/>
                </a:lnTo>
                <a:lnTo>
                  <a:pt x="30071" y="42039"/>
                </a:lnTo>
                <a:lnTo>
                  <a:pt x="29856" y="42339"/>
                </a:lnTo>
                <a:lnTo>
                  <a:pt x="29599" y="42596"/>
                </a:lnTo>
                <a:lnTo>
                  <a:pt x="29041" y="43197"/>
                </a:lnTo>
                <a:lnTo>
                  <a:pt x="28569" y="43583"/>
                </a:lnTo>
                <a:lnTo>
                  <a:pt x="27411" y="44055"/>
                </a:lnTo>
                <a:lnTo>
                  <a:pt x="26210" y="44055"/>
                </a:lnTo>
                <a:lnTo>
                  <a:pt x="25052" y="43583"/>
                </a:lnTo>
                <a:lnTo>
                  <a:pt x="24580" y="43197"/>
                </a:lnTo>
                <a:lnTo>
                  <a:pt x="14070" y="32644"/>
                </a:lnTo>
                <a:lnTo>
                  <a:pt x="13641" y="32173"/>
                </a:lnTo>
                <a:lnTo>
                  <a:pt x="13169" y="31014"/>
                </a:lnTo>
                <a:lnTo>
                  <a:pt x="13169" y="29813"/>
                </a:lnTo>
                <a:lnTo>
                  <a:pt x="13641" y="28655"/>
                </a:lnTo>
                <a:lnTo>
                  <a:pt x="14070" y="28183"/>
                </a:lnTo>
                <a:lnTo>
                  <a:pt x="14628" y="27625"/>
                </a:lnTo>
                <a:lnTo>
                  <a:pt x="15100" y="27197"/>
                </a:lnTo>
                <a:lnTo>
                  <a:pt x="16258" y="26725"/>
                </a:lnTo>
                <a:lnTo>
                  <a:pt x="17459" y="26725"/>
                </a:lnTo>
                <a:lnTo>
                  <a:pt x="18617" y="27197"/>
                </a:lnTo>
                <a:lnTo>
                  <a:pt x="19089" y="27625"/>
                </a:lnTo>
                <a:lnTo>
                  <a:pt x="26767" y="35304"/>
                </a:lnTo>
                <a:lnTo>
                  <a:pt x="43068" y="18960"/>
                </a:lnTo>
                <a:lnTo>
                  <a:pt x="43540" y="18574"/>
                </a:lnTo>
                <a:lnTo>
                  <a:pt x="44698" y="18102"/>
                </a:lnTo>
                <a:lnTo>
                  <a:pt x="45899" y="18102"/>
                </a:lnTo>
                <a:lnTo>
                  <a:pt x="47058" y="18574"/>
                </a:lnTo>
                <a:lnTo>
                  <a:pt x="47529" y="18960"/>
                </a:lnTo>
                <a:lnTo>
                  <a:pt x="48087" y="19561"/>
                </a:lnTo>
                <a:lnTo>
                  <a:pt x="48516" y="20033"/>
                </a:lnTo>
                <a:lnTo>
                  <a:pt x="48988" y="21148"/>
                </a:lnTo>
                <a:lnTo>
                  <a:pt x="48988" y="22392"/>
                </a:lnTo>
                <a:lnTo>
                  <a:pt x="48561" y="23402"/>
                </a:lnTo>
                <a:lnTo>
                  <a:pt x="61943" y="5877"/>
                </a:lnTo>
                <a:lnTo>
                  <a:pt x="61642" y="4762"/>
                </a:lnTo>
                <a:lnTo>
                  <a:pt x="60570" y="2745"/>
                </a:lnTo>
                <a:lnTo>
                  <a:pt x="58897" y="1244"/>
                </a:lnTo>
                <a:lnTo>
                  <a:pt x="56838" y="300"/>
                </a:lnTo>
                <a:lnTo>
                  <a:pt x="55680" y="129"/>
                </a:lnTo>
                <a:lnTo>
                  <a:pt x="54564" y="43"/>
                </a:lnTo>
                <a:lnTo>
                  <a:pt x="53492" y="43"/>
                </a:lnTo>
                <a:lnTo>
                  <a:pt x="30542" y="0"/>
                </a:lnTo>
                <a:close/>
              </a:path>
            </a:pathLst>
          </a:custGeom>
          <a:solidFill>
            <a:srgbClr val="EC18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gb84fe28562_0_570"/>
          <p:cNvSpPr txBox="1"/>
          <p:nvPr/>
        </p:nvSpPr>
        <p:spPr>
          <a:xfrm>
            <a:off x="5193931" y="3226609"/>
            <a:ext cx="209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A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Checkpoint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gb84fe28562_0_570"/>
          <p:cNvSpPr txBox="1"/>
          <p:nvPr/>
        </p:nvSpPr>
        <p:spPr>
          <a:xfrm>
            <a:off x="5190204" y="2493954"/>
            <a:ext cx="2091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A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Exibição e apresentação oral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gb84fe28562_0_570"/>
          <p:cNvSpPr txBox="1"/>
          <p:nvPr/>
        </p:nvSpPr>
        <p:spPr>
          <a:xfrm>
            <a:off x="5151970" y="1898326"/>
            <a:ext cx="298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A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Entregas → Mochila do viajante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gb84fe28562_0_570"/>
          <p:cNvSpPr txBox="1"/>
          <p:nvPr/>
        </p:nvSpPr>
        <p:spPr>
          <a:xfrm>
            <a:off x="5283059" y="3915504"/>
            <a:ext cx="209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A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Prática integradora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gb84fe28562_0_570"/>
          <p:cNvSpPr/>
          <p:nvPr/>
        </p:nvSpPr>
        <p:spPr>
          <a:xfrm>
            <a:off x="4569849" y="2529724"/>
            <a:ext cx="354374" cy="359720"/>
          </a:xfrm>
          <a:custGeom>
            <a:avLst/>
            <a:gdLst/>
            <a:ahLst/>
            <a:cxnLst/>
            <a:rect l="l" t="t" r="r" b="b"/>
            <a:pathLst>
              <a:path w="499118" h="597045" extrusionOk="0">
                <a:moveTo>
                  <a:pt x="466925" y="36353"/>
                </a:moveTo>
                <a:cubicBezTo>
                  <a:pt x="446781" y="15771"/>
                  <a:pt x="418865" y="2962"/>
                  <a:pt x="387882" y="2634"/>
                </a:cubicBezTo>
                <a:lnTo>
                  <a:pt x="117691" y="6"/>
                </a:lnTo>
                <a:cubicBezTo>
                  <a:pt x="86818" y="-322"/>
                  <a:pt x="58573" y="12049"/>
                  <a:pt x="38101" y="32193"/>
                </a:cubicBezTo>
                <a:cubicBezTo>
                  <a:pt x="17519" y="52337"/>
                  <a:pt x="4710" y="80254"/>
                  <a:pt x="4381" y="111236"/>
                </a:cubicBezTo>
                <a:cubicBezTo>
                  <a:pt x="2849" y="265928"/>
                  <a:pt x="1425" y="420730"/>
                  <a:pt x="2" y="575422"/>
                </a:cubicBezTo>
                <a:cubicBezTo>
                  <a:pt x="-217" y="593815"/>
                  <a:pt x="16314" y="602135"/>
                  <a:pt x="32079" y="593815"/>
                </a:cubicBezTo>
                <a:lnTo>
                  <a:pt x="206040" y="495613"/>
                </a:lnTo>
                <a:lnTo>
                  <a:pt x="383284" y="497255"/>
                </a:lnTo>
                <a:cubicBezTo>
                  <a:pt x="414157" y="497583"/>
                  <a:pt x="442402" y="485212"/>
                  <a:pt x="462875" y="465069"/>
                </a:cubicBezTo>
                <a:cubicBezTo>
                  <a:pt x="483347" y="444924"/>
                  <a:pt x="496265" y="417008"/>
                  <a:pt x="496594" y="386025"/>
                </a:cubicBezTo>
                <a:lnTo>
                  <a:pt x="499112" y="115834"/>
                </a:lnTo>
                <a:cubicBezTo>
                  <a:pt x="499440" y="85071"/>
                  <a:pt x="487069" y="56825"/>
                  <a:pt x="466925" y="36353"/>
                </a:cubicBezTo>
                <a:moveTo>
                  <a:pt x="323728" y="345081"/>
                </a:moveTo>
                <a:cubicBezTo>
                  <a:pt x="323728" y="352416"/>
                  <a:pt x="317707" y="358437"/>
                  <a:pt x="310372" y="358437"/>
                </a:cubicBezTo>
                <a:lnTo>
                  <a:pt x="113859" y="358437"/>
                </a:lnTo>
                <a:cubicBezTo>
                  <a:pt x="106524" y="358437"/>
                  <a:pt x="100503" y="352416"/>
                  <a:pt x="100503" y="345081"/>
                </a:cubicBezTo>
                <a:lnTo>
                  <a:pt x="100503" y="307749"/>
                </a:lnTo>
                <a:cubicBezTo>
                  <a:pt x="100503" y="300414"/>
                  <a:pt x="106524" y="294392"/>
                  <a:pt x="113859" y="294392"/>
                </a:cubicBezTo>
                <a:lnTo>
                  <a:pt x="310372" y="294392"/>
                </a:lnTo>
                <a:cubicBezTo>
                  <a:pt x="317707" y="294392"/>
                  <a:pt x="323728" y="300414"/>
                  <a:pt x="323728" y="307749"/>
                </a:cubicBezTo>
                <a:lnTo>
                  <a:pt x="323728" y="345081"/>
                </a:lnTo>
                <a:close/>
                <a:moveTo>
                  <a:pt x="398064" y="201336"/>
                </a:moveTo>
                <a:cubicBezTo>
                  <a:pt x="398064" y="209876"/>
                  <a:pt x="391167" y="216773"/>
                  <a:pt x="382627" y="216773"/>
                </a:cubicBezTo>
                <a:lnTo>
                  <a:pt x="115830" y="216773"/>
                </a:lnTo>
                <a:cubicBezTo>
                  <a:pt x="107400" y="216773"/>
                  <a:pt x="100393" y="209876"/>
                  <a:pt x="100393" y="201336"/>
                </a:cubicBezTo>
                <a:lnTo>
                  <a:pt x="100393" y="168164"/>
                </a:lnTo>
                <a:cubicBezTo>
                  <a:pt x="100393" y="159625"/>
                  <a:pt x="107290" y="152728"/>
                  <a:pt x="115830" y="152728"/>
                </a:cubicBezTo>
                <a:lnTo>
                  <a:pt x="382627" y="152728"/>
                </a:lnTo>
                <a:cubicBezTo>
                  <a:pt x="391167" y="152728"/>
                  <a:pt x="398064" y="159625"/>
                  <a:pt x="398064" y="168164"/>
                </a:cubicBezTo>
                <a:lnTo>
                  <a:pt x="398064" y="201336"/>
                </a:lnTo>
                <a:close/>
              </a:path>
            </a:pathLst>
          </a:custGeom>
          <a:solidFill>
            <a:srgbClr val="EC18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gb84fe28562_0_570"/>
          <p:cNvSpPr/>
          <p:nvPr/>
        </p:nvSpPr>
        <p:spPr>
          <a:xfrm>
            <a:off x="4913339" y="2143823"/>
            <a:ext cx="37896" cy="32306"/>
          </a:xfrm>
          <a:custGeom>
            <a:avLst/>
            <a:gdLst/>
            <a:ahLst/>
            <a:cxnLst/>
            <a:rect l="l" t="t" r="r" b="b"/>
            <a:pathLst>
              <a:path w="39169" h="39278" extrusionOk="0">
                <a:moveTo>
                  <a:pt x="38360" y="25223"/>
                </a:moveTo>
                <a:cubicBezTo>
                  <a:pt x="35295" y="35623"/>
                  <a:pt x="24347" y="41535"/>
                  <a:pt x="14056" y="38469"/>
                </a:cubicBezTo>
                <a:cubicBezTo>
                  <a:pt x="3655" y="35404"/>
                  <a:pt x="-2256" y="24456"/>
                  <a:pt x="809" y="14056"/>
                </a:cubicBezTo>
                <a:cubicBezTo>
                  <a:pt x="3874" y="3655"/>
                  <a:pt x="14822" y="-2256"/>
                  <a:pt x="25223" y="809"/>
                </a:cubicBezTo>
                <a:cubicBezTo>
                  <a:pt x="35514" y="3875"/>
                  <a:pt x="41425" y="14822"/>
                  <a:pt x="38360" y="25223"/>
                </a:cubicBezTo>
              </a:path>
            </a:pathLst>
          </a:custGeom>
          <a:solidFill>
            <a:srgbClr val="EC18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gb84fe28562_0_570"/>
          <p:cNvSpPr/>
          <p:nvPr/>
        </p:nvSpPr>
        <p:spPr>
          <a:xfrm>
            <a:off x="4913339" y="2214151"/>
            <a:ext cx="37896" cy="32306"/>
          </a:xfrm>
          <a:custGeom>
            <a:avLst/>
            <a:gdLst/>
            <a:ahLst/>
            <a:cxnLst/>
            <a:rect l="l" t="t" r="r" b="b"/>
            <a:pathLst>
              <a:path w="39169" h="39278" extrusionOk="0">
                <a:moveTo>
                  <a:pt x="38360" y="25223"/>
                </a:moveTo>
                <a:cubicBezTo>
                  <a:pt x="35295" y="35623"/>
                  <a:pt x="24347" y="41535"/>
                  <a:pt x="14056" y="38469"/>
                </a:cubicBezTo>
                <a:cubicBezTo>
                  <a:pt x="3655" y="35404"/>
                  <a:pt x="-2256" y="24456"/>
                  <a:pt x="809" y="14056"/>
                </a:cubicBezTo>
                <a:cubicBezTo>
                  <a:pt x="3874" y="3655"/>
                  <a:pt x="14822" y="-2256"/>
                  <a:pt x="25223" y="809"/>
                </a:cubicBezTo>
                <a:cubicBezTo>
                  <a:pt x="35514" y="3984"/>
                  <a:pt x="41425" y="14932"/>
                  <a:pt x="38360" y="25223"/>
                </a:cubicBezTo>
              </a:path>
            </a:pathLst>
          </a:custGeom>
          <a:solidFill>
            <a:srgbClr val="EC18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gb84fe28562_0_570"/>
          <p:cNvSpPr/>
          <p:nvPr/>
        </p:nvSpPr>
        <p:spPr>
          <a:xfrm>
            <a:off x="4516863" y="1913656"/>
            <a:ext cx="356897" cy="353789"/>
          </a:xfrm>
          <a:custGeom>
            <a:avLst/>
            <a:gdLst/>
            <a:ahLst/>
            <a:cxnLst/>
            <a:rect l="l" t="t" r="r" b="b"/>
            <a:pathLst>
              <a:path w="368886" h="430138" extrusionOk="0">
                <a:moveTo>
                  <a:pt x="353614" y="158195"/>
                </a:moveTo>
                <a:cubicBezTo>
                  <a:pt x="351205" y="156334"/>
                  <a:pt x="348687" y="154692"/>
                  <a:pt x="345622" y="153379"/>
                </a:cubicBezTo>
                <a:cubicBezTo>
                  <a:pt x="329857" y="146372"/>
                  <a:pt x="308947" y="148233"/>
                  <a:pt x="290992" y="158195"/>
                </a:cubicBezTo>
                <a:cubicBezTo>
                  <a:pt x="286832" y="160495"/>
                  <a:pt x="285299" y="165640"/>
                  <a:pt x="287598" y="169800"/>
                </a:cubicBezTo>
                <a:cubicBezTo>
                  <a:pt x="289898" y="173960"/>
                  <a:pt x="295152" y="175493"/>
                  <a:pt x="299203" y="173194"/>
                </a:cubicBezTo>
                <a:cubicBezTo>
                  <a:pt x="306100" y="169362"/>
                  <a:pt x="313654" y="167173"/>
                  <a:pt x="320880" y="166516"/>
                </a:cubicBezTo>
                <a:lnTo>
                  <a:pt x="320880" y="221583"/>
                </a:lnTo>
                <a:cubicBezTo>
                  <a:pt x="328653" y="220269"/>
                  <a:pt x="336645" y="220598"/>
                  <a:pt x="344308" y="222788"/>
                </a:cubicBezTo>
                <a:cubicBezTo>
                  <a:pt x="348249" y="223992"/>
                  <a:pt x="351862" y="225743"/>
                  <a:pt x="355256" y="227714"/>
                </a:cubicBezTo>
                <a:lnTo>
                  <a:pt x="355256" y="212934"/>
                </a:lnTo>
                <a:cubicBezTo>
                  <a:pt x="360839" y="208774"/>
                  <a:pt x="365328" y="202972"/>
                  <a:pt x="367408" y="195747"/>
                </a:cubicBezTo>
                <a:cubicBezTo>
                  <a:pt x="371787" y="181186"/>
                  <a:pt x="365766" y="166187"/>
                  <a:pt x="353614" y="158195"/>
                </a:cubicBezTo>
                <a:moveTo>
                  <a:pt x="353614" y="243917"/>
                </a:moveTo>
                <a:cubicBezTo>
                  <a:pt x="351205" y="242055"/>
                  <a:pt x="348687" y="240413"/>
                  <a:pt x="345622" y="239100"/>
                </a:cubicBezTo>
                <a:cubicBezTo>
                  <a:pt x="329857" y="232093"/>
                  <a:pt x="308947" y="233954"/>
                  <a:pt x="290992" y="243917"/>
                </a:cubicBezTo>
                <a:cubicBezTo>
                  <a:pt x="286832" y="246216"/>
                  <a:pt x="285299" y="251361"/>
                  <a:pt x="287598" y="255521"/>
                </a:cubicBezTo>
                <a:cubicBezTo>
                  <a:pt x="289898" y="259682"/>
                  <a:pt x="295152" y="261214"/>
                  <a:pt x="299203" y="258915"/>
                </a:cubicBezTo>
                <a:cubicBezTo>
                  <a:pt x="306100" y="255083"/>
                  <a:pt x="313654" y="252894"/>
                  <a:pt x="320880" y="252237"/>
                </a:cubicBezTo>
                <a:lnTo>
                  <a:pt x="320880" y="307195"/>
                </a:lnTo>
                <a:cubicBezTo>
                  <a:pt x="328653" y="305881"/>
                  <a:pt x="336645" y="306210"/>
                  <a:pt x="344308" y="308399"/>
                </a:cubicBezTo>
                <a:cubicBezTo>
                  <a:pt x="348249" y="309604"/>
                  <a:pt x="351862" y="311355"/>
                  <a:pt x="355256" y="313326"/>
                </a:cubicBezTo>
                <a:lnTo>
                  <a:pt x="355256" y="298546"/>
                </a:lnTo>
                <a:cubicBezTo>
                  <a:pt x="360839" y="294386"/>
                  <a:pt x="365328" y="288584"/>
                  <a:pt x="367408" y="281249"/>
                </a:cubicBezTo>
                <a:cubicBezTo>
                  <a:pt x="371787" y="266907"/>
                  <a:pt x="365766" y="251909"/>
                  <a:pt x="353614" y="243917"/>
                </a:cubicBezTo>
                <a:moveTo>
                  <a:pt x="345731" y="67767"/>
                </a:moveTo>
                <a:cubicBezTo>
                  <a:pt x="329966" y="60760"/>
                  <a:pt x="309056" y="62621"/>
                  <a:pt x="291102" y="72584"/>
                </a:cubicBezTo>
                <a:cubicBezTo>
                  <a:pt x="286942" y="74883"/>
                  <a:pt x="285409" y="80138"/>
                  <a:pt x="287708" y="84189"/>
                </a:cubicBezTo>
                <a:cubicBezTo>
                  <a:pt x="290007" y="88349"/>
                  <a:pt x="295262" y="89881"/>
                  <a:pt x="299313" y="87582"/>
                </a:cubicBezTo>
                <a:cubicBezTo>
                  <a:pt x="306210" y="83751"/>
                  <a:pt x="313764" y="81561"/>
                  <a:pt x="320989" y="80904"/>
                </a:cubicBezTo>
                <a:lnTo>
                  <a:pt x="320989" y="135971"/>
                </a:lnTo>
                <a:cubicBezTo>
                  <a:pt x="328762" y="134658"/>
                  <a:pt x="336754" y="134986"/>
                  <a:pt x="344417" y="137176"/>
                </a:cubicBezTo>
                <a:cubicBezTo>
                  <a:pt x="348359" y="138380"/>
                  <a:pt x="351971" y="140132"/>
                  <a:pt x="355365" y="142102"/>
                </a:cubicBezTo>
                <a:lnTo>
                  <a:pt x="355365" y="127323"/>
                </a:lnTo>
                <a:cubicBezTo>
                  <a:pt x="360949" y="123163"/>
                  <a:pt x="365437" y="117360"/>
                  <a:pt x="367517" y="110025"/>
                </a:cubicBezTo>
                <a:cubicBezTo>
                  <a:pt x="371787" y="95465"/>
                  <a:pt x="365766" y="80357"/>
                  <a:pt x="353723" y="72474"/>
                </a:cubicBezTo>
                <a:cubicBezTo>
                  <a:pt x="351315" y="70723"/>
                  <a:pt x="348687" y="69081"/>
                  <a:pt x="345731" y="67767"/>
                </a:cubicBezTo>
                <a:moveTo>
                  <a:pt x="353614" y="329638"/>
                </a:moveTo>
                <a:cubicBezTo>
                  <a:pt x="351205" y="327777"/>
                  <a:pt x="348687" y="326135"/>
                  <a:pt x="345622" y="324821"/>
                </a:cubicBezTo>
                <a:cubicBezTo>
                  <a:pt x="329857" y="317814"/>
                  <a:pt x="308947" y="319675"/>
                  <a:pt x="290992" y="329638"/>
                </a:cubicBezTo>
                <a:cubicBezTo>
                  <a:pt x="286832" y="331937"/>
                  <a:pt x="285299" y="337083"/>
                  <a:pt x="287598" y="341242"/>
                </a:cubicBezTo>
                <a:cubicBezTo>
                  <a:pt x="289898" y="345403"/>
                  <a:pt x="295152" y="346936"/>
                  <a:pt x="299203" y="344636"/>
                </a:cubicBezTo>
                <a:cubicBezTo>
                  <a:pt x="306100" y="340805"/>
                  <a:pt x="313654" y="338615"/>
                  <a:pt x="320880" y="337958"/>
                </a:cubicBezTo>
                <a:lnTo>
                  <a:pt x="320880" y="395325"/>
                </a:lnTo>
                <a:cubicBezTo>
                  <a:pt x="320880" y="395653"/>
                  <a:pt x="320551" y="395981"/>
                  <a:pt x="320223" y="395981"/>
                </a:cubicBezTo>
                <a:lnTo>
                  <a:pt x="34814" y="395981"/>
                </a:lnTo>
                <a:cubicBezTo>
                  <a:pt x="34485" y="395981"/>
                  <a:pt x="34157" y="395763"/>
                  <a:pt x="34157" y="395325"/>
                </a:cubicBezTo>
                <a:lnTo>
                  <a:pt x="34157" y="35033"/>
                </a:lnTo>
                <a:cubicBezTo>
                  <a:pt x="34157" y="34704"/>
                  <a:pt x="34485" y="34376"/>
                  <a:pt x="34814" y="34376"/>
                </a:cubicBezTo>
                <a:lnTo>
                  <a:pt x="320223" y="34376"/>
                </a:lnTo>
                <a:cubicBezTo>
                  <a:pt x="320551" y="34376"/>
                  <a:pt x="320880" y="34595"/>
                  <a:pt x="320880" y="35033"/>
                </a:cubicBezTo>
                <a:lnTo>
                  <a:pt x="320880" y="50031"/>
                </a:lnTo>
                <a:cubicBezTo>
                  <a:pt x="328653" y="48717"/>
                  <a:pt x="336645" y="49046"/>
                  <a:pt x="344308" y="51236"/>
                </a:cubicBezTo>
                <a:cubicBezTo>
                  <a:pt x="348249" y="52440"/>
                  <a:pt x="351862" y="54191"/>
                  <a:pt x="355256" y="56162"/>
                </a:cubicBezTo>
                <a:lnTo>
                  <a:pt x="355256" y="34923"/>
                </a:lnTo>
                <a:cubicBezTo>
                  <a:pt x="355256" y="15655"/>
                  <a:pt x="339600" y="0"/>
                  <a:pt x="320332" y="0"/>
                </a:cubicBezTo>
                <a:lnTo>
                  <a:pt x="34923" y="0"/>
                </a:lnTo>
                <a:cubicBezTo>
                  <a:pt x="15655" y="0"/>
                  <a:pt x="0" y="15655"/>
                  <a:pt x="0" y="34923"/>
                </a:cubicBezTo>
                <a:lnTo>
                  <a:pt x="0" y="395215"/>
                </a:lnTo>
                <a:cubicBezTo>
                  <a:pt x="0" y="414483"/>
                  <a:pt x="15655" y="430139"/>
                  <a:pt x="34923" y="430139"/>
                </a:cubicBezTo>
                <a:lnTo>
                  <a:pt x="320332" y="430139"/>
                </a:lnTo>
                <a:cubicBezTo>
                  <a:pt x="339600" y="430139"/>
                  <a:pt x="355256" y="414483"/>
                  <a:pt x="355256" y="395215"/>
                </a:cubicBezTo>
                <a:lnTo>
                  <a:pt x="355256" y="384268"/>
                </a:lnTo>
                <a:cubicBezTo>
                  <a:pt x="360839" y="380107"/>
                  <a:pt x="365328" y="374305"/>
                  <a:pt x="367408" y="367079"/>
                </a:cubicBezTo>
                <a:cubicBezTo>
                  <a:pt x="371787" y="352628"/>
                  <a:pt x="365766" y="337630"/>
                  <a:pt x="353614" y="329638"/>
                </a:cubicBezTo>
              </a:path>
            </a:pathLst>
          </a:custGeom>
          <a:solidFill>
            <a:srgbClr val="EC18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gb84fe28562_0_570"/>
          <p:cNvSpPr/>
          <p:nvPr/>
        </p:nvSpPr>
        <p:spPr>
          <a:xfrm>
            <a:off x="4569848" y="3883693"/>
            <a:ext cx="484072" cy="328689"/>
          </a:xfrm>
          <a:custGeom>
            <a:avLst/>
            <a:gdLst/>
            <a:ahLst/>
            <a:cxnLst/>
            <a:rect l="l" t="t" r="r" b="b"/>
            <a:pathLst>
              <a:path w="622601" h="498014" extrusionOk="0">
                <a:moveTo>
                  <a:pt x="248077" y="254427"/>
                </a:moveTo>
                <a:cubicBezTo>
                  <a:pt x="254098" y="260557"/>
                  <a:pt x="263951" y="260557"/>
                  <a:pt x="270082" y="254427"/>
                </a:cubicBezTo>
                <a:lnTo>
                  <a:pt x="281030" y="243479"/>
                </a:lnTo>
                <a:cubicBezTo>
                  <a:pt x="287161" y="237348"/>
                  <a:pt x="287161" y="227495"/>
                  <a:pt x="281030" y="221474"/>
                </a:cubicBezTo>
                <a:lnTo>
                  <a:pt x="246325" y="186769"/>
                </a:lnTo>
                <a:lnTo>
                  <a:pt x="281030" y="152065"/>
                </a:lnTo>
                <a:cubicBezTo>
                  <a:pt x="287161" y="146043"/>
                  <a:pt x="287161" y="136190"/>
                  <a:pt x="281030" y="130060"/>
                </a:cubicBezTo>
                <a:lnTo>
                  <a:pt x="270082" y="119002"/>
                </a:lnTo>
                <a:cubicBezTo>
                  <a:pt x="263951" y="112981"/>
                  <a:pt x="254098" y="112981"/>
                  <a:pt x="248077" y="119002"/>
                </a:cubicBezTo>
                <a:lnTo>
                  <a:pt x="191368" y="175712"/>
                </a:lnTo>
                <a:cubicBezTo>
                  <a:pt x="185237" y="181843"/>
                  <a:pt x="185237" y="191696"/>
                  <a:pt x="191368" y="197717"/>
                </a:cubicBezTo>
                <a:lnTo>
                  <a:pt x="248077" y="254427"/>
                </a:lnTo>
                <a:close/>
                <a:moveTo>
                  <a:pt x="341462" y="243479"/>
                </a:moveTo>
                <a:lnTo>
                  <a:pt x="352519" y="254536"/>
                </a:lnTo>
                <a:cubicBezTo>
                  <a:pt x="358540" y="260557"/>
                  <a:pt x="368393" y="260557"/>
                  <a:pt x="374524" y="254536"/>
                </a:cubicBezTo>
                <a:lnTo>
                  <a:pt x="431234" y="197826"/>
                </a:lnTo>
                <a:cubicBezTo>
                  <a:pt x="437255" y="191805"/>
                  <a:pt x="437255" y="181843"/>
                  <a:pt x="431234" y="175821"/>
                </a:cubicBezTo>
                <a:lnTo>
                  <a:pt x="374524" y="119112"/>
                </a:lnTo>
                <a:cubicBezTo>
                  <a:pt x="368393" y="112981"/>
                  <a:pt x="358540" y="112981"/>
                  <a:pt x="352519" y="119112"/>
                </a:cubicBezTo>
                <a:lnTo>
                  <a:pt x="341462" y="130060"/>
                </a:lnTo>
                <a:cubicBezTo>
                  <a:pt x="335440" y="136190"/>
                  <a:pt x="335440" y="146043"/>
                  <a:pt x="341462" y="152065"/>
                </a:cubicBezTo>
                <a:lnTo>
                  <a:pt x="376166" y="186769"/>
                </a:lnTo>
                <a:lnTo>
                  <a:pt x="341462" y="221474"/>
                </a:lnTo>
                <a:cubicBezTo>
                  <a:pt x="335331" y="227495"/>
                  <a:pt x="335331" y="237348"/>
                  <a:pt x="341462" y="243479"/>
                </a:cubicBezTo>
                <a:moveTo>
                  <a:pt x="606946" y="404630"/>
                </a:moveTo>
                <a:lnTo>
                  <a:pt x="371130" y="404630"/>
                </a:lnTo>
                <a:cubicBezTo>
                  <a:pt x="370364" y="423898"/>
                  <a:pt x="356789" y="435722"/>
                  <a:pt x="339272" y="435722"/>
                </a:cubicBezTo>
                <a:lnTo>
                  <a:pt x="280154" y="435722"/>
                </a:lnTo>
                <a:cubicBezTo>
                  <a:pt x="261981" y="435722"/>
                  <a:pt x="248077" y="418753"/>
                  <a:pt x="248296" y="404630"/>
                </a:cubicBezTo>
                <a:lnTo>
                  <a:pt x="15546" y="404630"/>
                </a:lnTo>
                <a:cubicBezTo>
                  <a:pt x="7007" y="404630"/>
                  <a:pt x="0" y="411637"/>
                  <a:pt x="0" y="420176"/>
                </a:cubicBezTo>
                <a:lnTo>
                  <a:pt x="0" y="435722"/>
                </a:lnTo>
                <a:cubicBezTo>
                  <a:pt x="0" y="469989"/>
                  <a:pt x="28027" y="498015"/>
                  <a:pt x="62293" y="498015"/>
                </a:cubicBezTo>
                <a:lnTo>
                  <a:pt x="560308" y="498015"/>
                </a:lnTo>
                <a:cubicBezTo>
                  <a:pt x="594575" y="498015"/>
                  <a:pt x="622601" y="469989"/>
                  <a:pt x="622601" y="435722"/>
                </a:cubicBezTo>
                <a:lnTo>
                  <a:pt x="622601" y="420176"/>
                </a:lnTo>
                <a:cubicBezTo>
                  <a:pt x="622492" y="411637"/>
                  <a:pt x="615485" y="404630"/>
                  <a:pt x="606946" y="404630"/>
                </a:cubicBezTo>
                <a:moveTo>
                  <a:pt x="560308" y="46638"/>
                </a:moveTo>
                <a:cubicBezTo>
                  <a:pt x="560308" y="20910"/>
                  <a:pt x="539288" y="0"/>
                  <a:pt x="513561" y="0"/>
                </a:cubicBezTo>
                <a:lnTo>
                  <a:pt x="108931" y="0"/>
                </a:lnTo>
                <a:cubicBezTo>
                  <a:pt x="83203" y="0"/>
                  <a:pt x="62184" y="21020"/>
                  <a:pt x="62184" y="46638"/>
                </a:cubicBezTo>
                <a:lnTo>
                  <a:pt x="62184" y="373429"/>
                </a:lnTo>
                <a:lnTo>
                  <a:pt x="560199" y="373429"/>
                </a:lnTo>
                <a:lnTo>
                  <a:pt x="560199" y="46638"/>
                </a:lnTo>
                <a:close/>
                <a:moveTo>
                  <a:pt x="498015" y="311246"/>
                </a:moveTo>
                <a:lnTo>
                  <a:pt x="124477" y="311246"/>
                </a:lnTo>
                <a:lnTo>
                  <a:pt x="124477" y="62293"/>
                </a:lnTo>
                <a:lnTo>
                  <a:pt x="498015" y="62293"/>
                </a:lnTo>
                <a:lnTo>
                  <a:pt x="498015" y="311246"/>
                </a:lnTo>
                <a:close/>
              </a:path>
            </a:pathLst>
          </a:custGeom>
          <a:solidFill>
            <a:srgbClr val="EC18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b84fe28562_0_5"/>
          <p:cNvSpPr txBox="1"/>
          <p:nvPr/>
        </p:nvSpPr>
        <p:spPr>
          <a:xfrm>
            <a:off x="12675" y="1785600"/>
            <a:ext cx="9144000" cy="14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s-AR" sz="5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4| Mapa de ferramentas</a:t>
            </a:r>
            <a:endParaRPr sz="5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4"/>
          <p:cNvSpPr txBox="1"/>
          <p:nvPr/>
        </p:nvSpPr>
        <p:spPr>
          <a:xfrm>
            <a:off x="2234838" y="2185400"/>
            <a:ext cx="2233500" cy="3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s-AR" sz="2000" b="1" i="0" u="none" strike="noStrike" cap="none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rPr>
              <a:t>Apresentação</a:t>
            </a:r>
            <a:endParaRPr sz="2000" b="1" i="0" u="none" strike="noStrike" cap="none">
              <a:solidFill>
                <a:srgbClr val="33383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4"/>
          <p:cNvSpPr txBox="1"/>
          <p:nvPr/>
        </p:nvSpPr>
        <p:spPr>
          <a:xfrm>
            <a:off x="1368841" y="195018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s-AR" sz="6000" b="1" i="0" u="none" strike="noStrike" cap="none">
                <a:solidFill>
                  <a:srgbClr val="EC183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6000" b="1" i="0" u="none" strike="noStrike" cap="none">
              <a:solidFill>
                <a:srgbClr val="EC18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4"/>
          <p:cNvSpPr txBox="1"/>
          <p:nvPr/>
        </p:nvSpPr>
        <p:spPr>
          <a:xfrm>
            <a:off x="5846463" y="2274200"/>
            <a:ext cx="2233500" cy="3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AR" sz="2000" b="1" i="0" u="none" strike="noStrike" cap="none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rPr>
              <a:t>Metodologia Cooperativa</a:t>
            </a:r>
            <a:endParaRPr sz="2000" b="1" i="0" u="none" strike="noStrike" cap="none">
              <a:solidFill>
                <a:srgbClr val="33383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4"/>
          <p:cNvSpPr txBox="1"/>
          <p:nvPr/>
        </p:nvSpPr>
        <p:spPr>
          <a:xfrm>
            <a:off x="4980466" y="1950188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s-AR" sz="6000" b="1" i="0" u="none" strike="noStrike" cap="none">
                <a:solidFill>
                  <a:srgbClr val="EC183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6000" b="1" i="0" u="none" strike="noStrike" cap="none">
              <a:solidFill>
                <a:srgbClr val="EC18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4"/>
          <p:cNvSpPr txBox="1"/>
          <p:nvPr/>
        </p:nvSpPr>
        <p:spPr>
          <a:xfrm>
            <a:off x="2234825" y="3270413"/>
            <a:ext cx="2233500" cy="3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s-AR" sz="2000" b="1" i="0" u="none" strike="noStrike" cap="none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rPr>
              <a:t>O Curso  </a:t>
            </a:r>
            <a:endParaRPr sz="2000" b="1" i="0" u="none" strike="noStrike" cap="none">
              <a:solidFill>
                <a:srgbClr val="33383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4"/>
          <p:cNvSpPr txBox="1"/>
          <p:nvPr/>
        </p:nvSpPr>
        <p:spPr>
          <a:xfrm>
            <a:off x="1368828" y="3035200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s-AR" sz="6000" b="1" i="0" u="none" strike="noStrike" cap="none">
                <a:solidFill>
                  <a:srgbClr val="EC183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6000" b="1" i="0" u="none" strike="noStrike" cap="none">
              <a:solidFill>
                <a:srgbClr val="EC18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4"/>
          <p:cNvSpPr txBox="1"/>
          <p:nvPr/>
        </p:nvSpPr>
        <p:spPr>
          <a:xfrm>
            <a:off x="5846450" y="3359213"/>
            <a:ext cx="2233500" cy="3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s-AR" sz="2000" b="1" i="0" u="none" strike="noStrike" cap="none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rPr>
              <a:t>Mapa de ferramentas </a:t>
            </a:r>
            <a:endParaRPr sz="2000" b="1" i="0" u="none" strike="noStrike" cap="none">
              <a:solidFill>
                <a:srgbClr val="33383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4"/>
          <p:cNvSpPr txBox="1"/>
          <p:nvPr/>
        </p:nvSpPr>
        <p:spPr>
          <a:xfrm>
            <a:off x="4980453" y="3035200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s-AR" sz="6000" b="1" i="0" u="none" strike="noStrike" cap="none">
                <a:solidFill>
                  <a:srgbClr val="EC183F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6000" b="1" i="0" u="none" strike="noStrike" cap="none">
              <a:solidFill>
                <a:srgbClr val="EC18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4"/>
          <p:cNvSpPr txBox="1">
            <a:spLocks noGrp="1"/>
          </p:cNvSpPr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-AR">
                <a:solidFill>
                  <a:srgbClr val="EC183F"/>
                </a:solidFill>
              </a:rPr>
              <a:t>Tema</a:t>
            </a:r>
            <a:r>
              <a:rPr lang="es-AR"/>
              <a:t>s</a:t>
            </a:r>
            <a:endParaRPr>
              <a:solidFill>
                <a:srgbClr val="EC183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b84fe28562_0_556"/>
          <p:cNvSpPr txBox="1"/>
          <p:nvPr/>
        </p:nvSpPr>
        <p:spPr>
          <a:xfrm>
            <a:off x="631175" y="874250"/>
            <a:ext cx="77928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-AR" sz="2500" b="1" i="0" u="none" strike="noStrike" cap="none">
                <a:solidFill>
                  <a:srgbClr val="EC183F"/>
                </a:solidFill>
                <a:latin typeface="Arial"/>
                <a:ea typeface="Arial"/>
                <a:cs typeface="Arial"/>
                <a:sym typeface="Arial"/>
              </a:rPr>
              <a:t>Ferramentas</a:t>
            </a:r>
            <a:endParaRPr sz="2500" b="1" i="0" u="none" strike="noStrike" cap="none">
              <a:solidFill>
                <a:srgbClr val="EC18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7" name="Google Shape;407;gb84fe28562_0_556"/>
          <p:cNvGrpSpPr/>
          <p:nvPr/>
        </p:nvGrpSpPr>
        <p:grpSpPr>
          <a:xfrm>
            <a:off x="1594529" y="1843010"/>
            <a:ext cx="1106286" cy="1000824"/>
            <a:chOff x="1603979" y="1755575"/>
            <a:chExt cx="1153824" cy="1061094"/>
          </a:xfrm>
        </p:grpSpPr>
        <p:sp>
          <p:nvSpPr>
            <p:cNvPr id="408" name="Google Shape;408;gb84fe28562_0_556"/>
            <p:cNvSpPr/>
            <p:nvPr/>
          </p:nvSpPr>
          <p:spPr>
            <a:xfrm>
              <a:off x="1710323" y="1821869"/>
              <a:ext cx="994800" cy="994800"/>
            </a:xfrm>
            <a:prstGeom prst="ellipse">
              <a:avLst/>
            </a:prstGeom>
            <a:solidFill>
              <a:srgbClr val="434343"/>
            </a:solidFill>
            <a:ln w="38100" cap="flat" cmpd="sng">
              <a:solidFill>
                <a:srgbClr val="CB1E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09" name="Google Shape;409;gb84fe28562_0_55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603979" y="1755575"/>
              <a:ext cx="1153824" cy="10344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10" name="Google Shape;410;gb84fe28562_0_556"/>
          <p:cNvGrpSpPr/>
          <p:nvPr/>
        </p:nvGrpSpPr>
        <p:grpSpPr>
          <a:xfrm>
            <a:off x="4026256" y="1843013"/>
            <a:ext cx="953814" cy="938295"/>
            <a:chOff x="3956523" y="1888169"/>
            <a:chExt cx="994800" cy="994800"/>
          </a:xfrm>
        </p:grpSpPr>
        <p:sp>
          <p:nvSpPr>
            <p:cNvPr id="411" name="Google Shape;411;gb84fe28562_0_556"/>
            <p:cNvSpPr/>
            <p:nvPr/>
          </p:nvSpPr>
          <p:spPr>
            <a:xfrm>
              <a:off x="3956523" y="1888169"/>
              <a:ext cx="994800" cy="994800"/>
            </a:xfrm>
            <a:prstGeom prst="ellipse">
              <a:avLst/>
            </a:prstGeom>
            <a:solidFill>
              <a:srgbClr val="434343"/>
            </a:solidFill>
            <a:ln w="38100" cap="flat" cmpd="sng">
              <a:solidFill>
                <a:srgbClr val="CB1E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12" name="Google Shape;412;gb84fe28562_0_55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034875" y="2311150"/>
              <a:ext cx="838100" cy="18845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13" name="Google Shape;413;gb84fe28562_0_556"/>
          <p:cNvSpPr/>
          <p:nvPr/>
        </p:nvSpPr>
        <p:spPr>
          <a:xfrm>
            <a:off x="6381161" y="1842975"/>
            <a:ext cx="953700" cy="938400"/>
          </a:xfrm>
          <a:prstGeom prst="ellipse">
            <a:avLst/>
          </a:prstGeom>
          <a:solidFill>
            <a:srgbClr val="434343"/>
          </a:solidFill>
          <a:ln w="38100" cap="flat" cmpd="sng">
            <a:solidFill>
              <a:srgbClr val="CB1E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4" name="Google Shape;414;gb84fe28562_0_55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25793" y="1985266"/>
            <a:ext cx="664454" cy="653695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gb84fe28562_0_556"/>
          <p:cNvSpPr txBox="1"/>
          <p:nvPr/>
        </p:nvSpPr>
        <p:spPr>
          <a:xfrm>
            <a:off x="1311786" y="2901860"/>
            <a:ext cx="1867119" cy="5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AR" sz="18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PLAYGROUND</a:t>
            </a:r>
            <a:endParaRPr sz="1800" b="1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gb84fe28562_0_556"/>
          <p:cNvSpPr txBox="1"/>
          <p:nvPr/>
        </p:nvSpPr>
        <p:spPr>
          <a:xfrm>
            <a:off x="3690529" y="2901860"/>
            <a:ext cx="1770600" cy="5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AR" sz="18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ZOOM</a:t>
            </a:r>
            <a:endParaRPr sz="1800" b="1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gb84fe28562_0_556"/>
          <p:cNvSpPr txBox="1"/>
          <p:nvPr/>
        </p:nvSpPr>
        <p:spPr>
          <a:xfrm>
            <a:off x="5972752" y="2901860"/>
            <a:ext cx="1770600" cy="5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AR" sz="18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DISCORD</a:t>
            </a:r>
            <a:endParaRPr sz="1800" b="1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gb84fe28562_0_6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8425" y="918225"/>
            <a:ext cx="6677975" cy="375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0"/>
          <p:cNvSpPr txBox="1">
            <a:spLocks noGrp="1"/>
          </p:cNvSpPr>
          <p:nvPr>
            <p:ph type="subTitle" idx="2"/>
          </p:nvPr>
        </p:nvSpPr>
        <p:spPr>
          <a:xfrm>
            <a:off x="1374100" y="2314675"/>
            <a:ext cx="5885700" cy="1553400"/>
          </a:xfrm>
          <a:prstGeom prst="rect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s-A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Organize o seu tempo!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s-A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Sua participação ativa!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s-A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Prática! Apenas a teoria não é suficiente.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10"/>
          <p:cNvSpPr txBox="1">
            <a:spLocks noGrp="1"/>
          </p:cNvSpPr>
          <p:nvPr>
            <p:ph type="subTitle" idx="1"/>
          </p:nvPr>
        </p:nvSpPr>
        <p:spPr>
          <a:xfrm>
            <a:off x="1330225" y="1744275"/>
            <a:ext cx="61578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29031"/>
              <a:buNone/>
            </a:pPr>
            <a:r>
              <a:rPr lang="es-AR"/>
              <a:t>O que precisamos de você?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83C"/>
        </a:solidFill>
        <a:effectLst/>
      </p:bgPr>
    </p:bg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41700" y="2367187"/>
            <a:ext cx="2355801" cy="56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7"/>
          <p:cNvSpPr txBox="1"/>
          <p:nvPr/>
        </p:nvSpPr>
        <p:spPr>
          <a:xfrm>
            <a:off x="12675" y="1785600"/>
            <a:ext cx="9144000" cy="14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s-AR" sz="5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1| Apresentação</a:t>
            </a:r>
            <a:endParaRPr sz="5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"/>
          <p:cNvSpPr txBox="1"/>
          <p:nvPr/>
        </p:nvSpPr>
        <p:spPr>
          <a:xfrm>
            <a:off x="4346875" y="1226575"/>
            <a:ext cx="4350000" cy="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s-AR" sz="4300" b="1" i="0" u="none" strike="noStrike" cap="none" dirty="0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rPr>
              <a:t>Rodrigo Sarri</a:t>
            </a:r>
            <a:endParaRPr sz="4300" b="1" i="0" u="none" strike="noStrike" cap="none" dirty="0">
              <a:solidFill>
                <a:srgbClr val="CB1E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8"/>
          <p:cNvSpPr txBox="1"/>
          <p:nvPr/>
        </p:nvSpPr>
        <p:spPr>
          <a:xfrm>
            <a:off x="4346875" y="1981325"/>
            <a:ext cx="3931200" cy="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AR" sz="1600" b="1" i="0" u="none" strike="noStrike" cap="none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rPr>
              <a:t>PROFESSOR GENERALISTA</a:t>
            </a:r>
            <a:endParaRPr sz="1600" b="1" i="0" u="none" strike="noStrike" cap="none">
              <a:solidFill>
                <a:srgbClr val="33383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8"/>
          <p:cNvSpPr txBox="1"/>
          <p:nvPr/>
        </p:nvSpPr>
        <p:spPr>
          <a:xfrm>
            <a:off x="4346875" y="2661974"/>
            <a:ext cx="4224752" cy="1735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t-BR" sz="2000" dirty="0"/>
              <a:t>Mercadólogo, analista de sistemas, cientista de dados, blogueiro (quando tenho tempo), aprendiz de 3D, gamer e apaixonado por tudo isso.</a:t>
            </a:r>
            <a:endParaRPr sz="1500" b="1" i="0" u="none" strike="noStrike" cap="none" dirty="0">
              <a:solidFill>
                <a:srgbClr val="33383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m 2" descr="Homem com fone de ouvido&#10;&#10;Descrição gerada automaticamente">
            <a:extLst>
              <a:ext uri="{FF2B5EF4-FFF2-40B4-BE49-F238E27FC236}">
                <a16:creationId xmlns:a16="http://schemas.microsoft.com/office/drawing/2014/main" id="{2DEA9733-DDF9-47AE-8C4E-B1177A982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648" y="1142736"/>
            <a:ext cx="3038475" cy="30384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b84fe28562_0_26"/>
          <p:cNvSpPr txBox="1"/>
          <p:nvPr/>
        </p:nvSpPr>
        <p:spPr>
          <a:xfrm>
            <a:off x="4346875" y="1226575"/>
            <a:ext cx="4566780" cy="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s-AR" sz="4300" b="1" i="0" u="none" strike="noStrike" cap="none" dirty="0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rPr>
              <a:t>José </a:t>
            </a:r>
            <a:r>
              <a:rPr lang="es-AR" sz="4300" b="1" i="0" u="none" strike="noStrike" cap="none" dirty="0" err="1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rPr>
              <a:t>Erisvaldo</a:t>
            </a:r>
            <a:r>
              <a:rPr lang="es-AR" sz="4300" b="1" i="0" u="none" strike="noStrike" cap="none" dirty="0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AR" sz="4300" b="1" i="0" u="none" strike="noStrike" cap="none" dirty="0" err="1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rPr>
              <a:t>Lessa</a:t>
            </a:r>
            <a:r>
              <a:rPr lang="es-AR" sz="4300" b="1" i="0" u="none" strike="noStrike" cap="none" dirty="0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rPr>
              <a:t> Vieira</a:t>
            </a:r>
            <a:endParaRPr sz="4300" b="1" i="0" u="none" strike="noStrike" cap="none" dirty="0">
              <a:solidFill>
                <a:srgbClr val="CB1E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gb84fe28562_0_26"/>
          <p:cNvSpPr txBox="1"/>
          <p:nvPr/>
        </p:nvSpPr>
        <p:spPr>
          <a:xfrm>
            <a:off x="4346875" y="2288451"/>
            <a:ext cx="3931200" cy="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AR" sz="1600" b="1" i="0" u="none" strike="noStrike" cap="none" dirty="0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rPr>
              <a:t>TUTORA DA SALA</a:t>
            </a:r>
            <a:endParaRPr sz="1600" b="1" i="0" u="none" strike="noStrike" cap="none" dirty="0">
              <a:solidFill>
                <a:srgbClr val="33383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gb84fe28562_0_26"/>
          <p:cNvSpPr txBox="1"/>
          <p:nvPr/>
        </p:nvSpPr>
        <p:spPr>
          <a:xfrm>
            <a:off x="4346875" y="2551951"/>
            <a:ext cx="3931200" cy="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AR" sz="1600" b="1" i="0" u="none" strike="noStrike" cap="none" dirty="0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rPr>
              <a:t>APELIDO: </a:t>
            </a:r>
            <a:r>
              <a:rPr lang="es-AR" sz="1600" b="1" i="0" u="none" strike="noStrike" cap="none" dirty="0" err="1">
                <a:solidFill>
                  <a:srgbClr val="CB1E40"/>
                </a:solidFill>
                <a:latin typeface="Arial"/>
                <a:ea typeface="Arial"/>
                <a:cs typeface="Arial"/>
                <a:sym typeface="Arial"/>
              </a:rPr>
              <a:t>Eri</a:t>
            </a:r>
            <a:endParaRPr sz="1600" b="1" i="0" u="none" strike="noStrike" cap="none" dirty="0">
              <a:solidFill>
                <a:srgbClr val="CB1E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gb84fe28562_0_26"/>
          <p:cNvSpPr txBox="1"/>
          <p:nvPr/>
        </p:nvSpPr>
        <p:spPr>
          <a:xfrm>
            <a:off x="4346874" y="2941180"/>
            <a:ext cx="4650541" cy="1770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t-BR" sz="1500" b="1" i="0" u="none" strike="noStrike" cap="none" dirty="0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rPr>
              <a:t>Doutorando em Ciência Pela Universidade Federal de São Paulo. Mestre em Ensino de ciências e Matemática pela Universidade Federal de Sergipe. Licenciado em Matemática pelo Instituto Federal de Alagoas - IFAL. Atualmente, professor de Matemática na Rede Decisão - SP, atuando no Ensino Fundamental II e Médio.</a:t>
            </a:r>
            <a:endParaRPr sz="1500" b="1" i="0" u="none" strike="noStrike" cap="none" dirty="0">
              <a:solidFill>
                <a:srgbClr val="33383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m 2" descr="Rosto de homem visto de perto&#10;&#10;Descrição gerada automaticamente">
            <a:extLst>
              <a:ext uri="{FF2B5EF4-FFF2-40B4-BE49-F238E27FC236}">
                <a16:creationId xmlns:a16="http://schemas.microsoft.com/office/drawing/2014/main" id="{FCD7368C-F1B8-4361-B076-F0D46EE170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018" y="1142737"/>
            <a:ext cx="3038475" cy="30384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b84fe28562_0_261"/>
          <p:cNvSpPr txBox="1">
            <a:spLocks noGrp="1"/>
          </p:cNvSpPr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-AR">
                <a:latin typeface="Arial"/>
                <a:ea typeface="Arial"/>
                <a:cs typeface="Arial"/>
                <a:sym typeface="Arial"/>
              </a:rPr>
              <a:t>A Equipe</a:t>
            </a:r>
            <a:endParaRPr>
              <a:solidFill>
                <a:srgbClr val="EC18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gb84fe28562_0_261"/>
          <p:cNvSpPr txBox="1"/>
          <p:nvPr/>
        </p:nvSpPr>
        <p:spPr>
          <a:xfrm>
            <a:off x="631175" y="1446050"/>
            <a:ext cx="7553100" cy="27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AR" sz="2500" b="1" i="0" u="none" strike="noStrike" cap="none">
                <a:solidFill>
                  <a:srgbClr val="33383C"/>
                </a:solidFill>
                <a:latin typeface="Arial"/>
                <a:ea typeface="Arial"/>
                <a:cs typeface="Arial"/>
                <a:sym typeface="Arial"/>
              </a:rPr>
              <a:t>(Professor + Tutor + Assistente Técnico)  + </a:t>
            </a:r>
            <a:r>
              <a:rPr lang="es-AR" sz="2500" b="1" i="0" u="none" strike="noStrike" cap="none">
                <a:solidFill>
                  <a:srgbClr val="EC183F"/>
                </a:solidFill>
                <a:latin typeface="Arial"/>
                <a:ea typeface="Arial"/>
                <a:cs typeface="Arial"/>
                <a:sym typeface="Arial"/>
              </a:rPr>
              <a:t>Estudantes</a:t>
            </a:r>
            <a:endParaRPr sz="2500" b="1" i="0" u="none" strike="noStrike" cap="none">
              <a:solidFill>
                <a:srgbClr val="33383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3200" b="1" i="0" u="none" strike="noStrike" cap="none">
              <a:solidFill>
                <a:srgbClr val="33383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24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24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AR" sz="27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O objetivo comum é a construção do conhecimento.</a:t>
            </a:r>
            <a:endParaRPr sz="27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gb84fe28562_0_261"/>
          <p:cNvSpPr/>
          <p:nvPr/>
        </p:nvSpPr>
        <p:spPr>
          <a:xfrm rot="5400000">
            <a:off x="3135000" y="-226975"/>
            <a:ext cx="495900" cy="4710600"/>
          </a:xfrm>
          <a:prstGeom prst="rightBrace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673AB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gb84fe28562_0_261"/>
          <p:cNvSpPr txBox="1"/>
          <p:nvPr/>
        </p:nvSpPr>
        <p:spPr>
          <a:xfrm>
            <a:off x="2142500" y="2369550"/>
            <a:ext cx="2671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s-AR" sz="2500" b="1" i="0" u="none" strike="noStrike" cap="none">
                <a:solidFill>
                  <a:srgbClr val="673AB7"/>
                </a:solidFill>
                <a:latin typeface="Arial"/>
                <a:ea typeface="Arial"/>
                <a:cs typeface="Arial"/>
                <a:sym typeface="Arial"/>
              </a:rPr>
              <a:t>Trio Pedagógico</a:t>
            </a:r>
            <a:endParaRPr sz="2500" b="1" i="0" u="none" strike="noStrike" cap="none">
              <a:solidFill>
                <a:srgbClr val="673AB7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b84fe28562_0_0"/>
          <p:cNvSpPr txBox="1"/>
          <p:nvPr/>
        </p:nvSpPr>
        <p:spPr>
          <a:xfrm>
            <a:off x="12675" y="1785600"/>
            <a:ext cx="9144000" cy="14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s-AR" sz="5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2| Metodologia Cooperativa</a:t>
            </a:r>
            <a:endParaRPr sz="5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b84fe28562_0_470"/>
          <p:cNvSpPr txBox="1">
            <a:spLocks noGrp="1"/>
          </p:cNvSpPr>
          <p:nvPr>
            <p:ph type="subTitle" idx="1"/>
          </p:nvPr>
        </p:nvSpPr>
        <p:spPr>
          <a:xfrm>
            <a:off x="631175" y="1342550"/>
            <a:ext cx="3892500" cy="5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2000"/>
              <a:buNone/>
            </a:pPr>
            <a:r>
              <a:rPr lang="es-AR">
                <a:latin typeface="Arial"/>
                <a:ea typeface="Arial"/>
                <a:cs typeface="Arial"/>
                <a:sym typeface="Arial"/>
              </a:rPr>
              <a:t>Habilidades</a:t>
            </a:r>
            <a:endParaRPr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gb84fe28562_0_470"/>
          <p:cNvSpPr txBox="1">
            <a:spLocks noGrp="1"/>
          </p:cNvSpPr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-AR">
                <a:latin typeface="Arial"/>
                <a:ea typeface="Arial"/>
                <a:cs typeface="Arial"/>
                <a:sym typeface="Arial"/>
              </a:rPr>
              <a:t>Metodologia Cooperativa</a:t>
            </a:r>
            <a:endParaRPr>
              <a:solidFill>
                <a:srgbClr val="EC18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gb84fe28562_0_470"/>
          <p:cNvSpPr txBox="1"/>
          <p:nvPr/>
        </p:nvSpPr>
        <p:spPr>
          <a:xfrm>
            <a:off x="3149625" y="1921051"/>
            <a:ext cx="4401900" cy="13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AR"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Trata-se de </a:t>
            </a:r>
            <a:r>
              <a:rPr lang="es-AR" sz="18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aprender</a:t>
            </a:r>
            <a:r>
              <a:rPr lang="es-AR"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com os outros. Para isto, os estudantes devem trabalhar em </a:t>
            </a:r>
            <a:r>
              <a:rPr lang="es-AR" sz="18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grupo</a:t>
            </a:r>
            <a:r>
              <a:rPr lang="es-AR"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s-AR" sz="18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colaborar</a:t>
            </a:r>
            <a:r>
              <a:rPr lang="es-AR"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e </a:t>
            </a:r>
            <a:r>
              <a:rPr lang="es-AR" sz="18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cooperar</a:t>
            </a:r>
            <a:r>
              <a:rPr lang="es-AR"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. Cada estudante traz uma </a:t>
            </a:r>
            <a:r>
              <a:rPr lang="es-AR" sz="18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perspectiva</a:t>
            </a:r>
            <a:r>
              <a:rPr lang="es-AR"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única ao projeto.</a:t>
            </a:r>
            <a:endParaRPr sz="1800" b="1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5" name="Google Shape;225;gb84fe28562_0_470" descr="trabajo en equipo" title="trabajo en equip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6031" y="2252050"/>
            <a:ext cx="649844" cy="63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gb84fe28562_0_47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030075" y="2246825"/>
            <a:ext cx="649850" cy="64985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b84fe28562_0_470"/>
          <p:cNvSpPr txBox="1"/>
          <p:nvPr/>
        </p:nvSpPr>
        <p:spPr>
          <a:xfrm>
            <a:off x="1077275" y="3697450"/>
            <a:ext cx="18432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AR"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Liderança</a:t>
            </a:r>
            <a:endParaRPr sz="18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8" name="Google Shape;228;gb84fe28562_0_470"/>
          <p:cNvGrpSpPr/>
          <p:nvPr/>
        </p:nvGrpSpPr>
        <p:grpSpPr>
          <a:xfrm>
            <a:off x="707386" y="3718609"/>
            <a:ext cx="362314" cy="390416"/>
            <a:chOff x="1824347" y="2448457"/>
            <a:chExt cx="706403" cy="706892"/>
          </a:xfrm>
        </p:grpSpPr>
        <p:sp>
          <p:nvSpPr>
            <p:cNvPr id="229" name="Google Shape;229;gb84fe28562_0_470"/>
            <p:cNvSpPr/>
            <p:nvPr/>
          </p:nvSpPr>
          <p:spPr>
            <a:xfrm>
              <a:off x="1824347" y="2448457"/>
              <a:ext cx="706403" cy="706892"/>
            </a:xfrm>
            <a:custGeom>
              <a:avLst/>
              <a:gdLst/>
              <a:ahLst/>
              <a:cxnLst/>
              <a:rect l="l" t="t" r="r" b="b"/>
              <a:pathLst>
                <a:path w="62115" h="62158" extrusionOk="0">
                  <a:moveTo>
                    <a:pt x="48561" y="23402"/>
                  </a:moveTo>
                  <a:lnTo>
                    <a:pt x="48087" y="24022"/>
                  </a:lnTo>
                  <a:lnTo>
                    <a:pt x="48525" y="23487"/>
                  </a:lnTo>
                  <a:lnTo>
                    <a:pt x="48561" y="23402"/>
                  </a:lnTo>
                  <a:close/>
                  <a:moveTo>
                    <a:pt x="7593" y="0"/>
                  </a:moveTo>
                  <a:lnTo>
                    <a:pt x="6349" y="86"/>
                  </a:lnTo>
                  <a:lnTo>
                    <a:pt x="4075" y="729"/>
                  </a:lnTo>
                  <a:lnTo>
                    <a:pt x="2231" y="1973"/>
                  </a:lnTo>
                  <a:lnTo>
                    <a:pt x="901" y="3732"/>
                  </a:lnTo>
                  <a:lnTo>
                    <a:pt x="472" y="4804"/>
                  </a:lnTo>
                  <a:lnTo>
                    <a:pt x="300" y="5448"/>
                  </a:lnTo>
                  <a:lnTo>
                    <a:pt x="43" y="6778"/>
                  </a:lnTo>
                  <a:lnTo>
                    <a:pt x="43" y="7421"/>
                  </a:lnTo>
                  <a:lnTo>
                    <a:pt x="0" y="31014"/>
                  </a:lnTo>
                  <a:lnTo>
                    <a:pt x="43" y="54650"/>
                  </a:lnTo>
                  <a:lnTo>
                    <a:pt x="43" y="55337"/>
                  </a:lnTo>
                  <a:lnTo>
                    <a:pt x="257" y="56624"/>
                  </a:lnTo>
                  <a:lnTo>
                    <a:pt x="644" y="57782"/>
                  </a:lnTo>
                  <a:lnTo>
                    <a:pt x="1201" y="58854"/>
                  </a:lnTo>
                  <a:lnTo>
                    <a:pt x="1930" y="59798"/>
                  </a:lnTo>
                  <a:lnTo>
                    <a:pt x="2831" y="60613"/>
                  </a:lnTo>
                  <a:lnTo>
                    <a:pt x="3904" y="61256"/>
                  </a:lnTo>
                  <a:lnTo>
                    <a:pt x="5062" y="61728"/>
                  </a:lnTo>
                  <a:lnTo>
                    <a:pt x="5705" y="61900"/>
                  </a:lnTo>
                  <a:lnTo>
                    <a:pt x="6306" y="62029"/>
                  </a:lnTo>
                  <a:lnTo>
                    <a:pt x="6864" y="62157"/>
                  </a:lnTo>
                  <a:lnTo>
                    <a:pt x="55208" y="62157"/>
                  </a:lnTo>
                  <a:lnTo>
                    <a:pt x="55894" y="61986"/>
                  </a:lnTo>
                  <a:lnTo>
                    <a:pt x="56581" y="61857"/>
                  </a:lnTo>
                  <a:lnTo>
                    <a:pt x="57696" y="61514"/>
                  </a:lnTo>
                  <a:lnTo>
                    <a:pt x="59540" y="60398"/>
                  </a:lnTo>
                  <a:lnTo>
                    <a:pt x="60913" y="58811"/>
                  </a:lnTo>
                  <a:lnTo>
                    <a:pt x="61771" y="56838"/>
                  </a:lnTo>
                  <a:lnTo>
                    <a:pt x="61985" y="55723"/>
                  </a:lnTo>
                  <a:lnTo>
                    <a:pt x="62028" y="55465"/>
                  </a:lnTo>
                  <a:lnTo>
                    <a:pt x="62114" y="55208"/>
                  </a:lnTo>
                  <a:lnTo>
                    <a:pt x="62114" y="6864"/>
                  </a:lnTo>
                  <a:lnTo>
                    <a:pt x="48525" y="23487"/>
                  </a:lnTo>
                  <a:lnTo>
                    <a:pt x="48516" y="23507"/>
                  </a:lnTo>
                  <a:lnTo>
                    <a:pt x="48087" y="24022"/>
                  </a:lnTo>
                  <a:lnTo>
                    <a:pt x="48087" y="24022"/>
                  </a:lnTo>
                  <a:lnTo>
                    <a:pt x="30071" y="42039"/>
                  </a:lnTo>
                  <a:lnTo>
                    <a:pt x="29856" y="42339"/>
                  </a:lnTo>
                  <a:lnTo>
                    <a:pt x="29599" y="42596"/>
                  </a:lnTo>
                  <a:lnTo>
                    <a:pt x="29041" y="43197"/>
                  </a:lnTo>
                  <a:lnTo>
                    <a:pt x="28569" y="43583"/>
                  </a:lnTo>
                  <a:lnTo>
                    <a:pt x="27411" y="44055"/>
                  </a:lnTo>
                  <a:lnTo>
                    <a:pt x="26210" y="44055"/>
                  </a:lnTo>
                  <a:lnTo>
                    <a:pt x="25052" y="43583"/>
                  </a:lnTo>
                  <a:lnTo>
                    <a:pt x="24580" y="43197"/>
                  </a:lnTo>
                  <a:lnTo>
                    <a:pt x="14070" y="32644"/>
                  </a:lnTo>
                  <a:lnTo>
                    <a:pt x="13641" y="32173"/>
                  </a:lnTo>
                  <a:lnTo>
                    <a:pt x="13169" y="31014"/>
                  </a:lnTo>
                  <a:lnTo>
                    <a:pt x="13169" y="29813"/>
                  </a:lnTo>
                  <a:lnTo>
                    <a:pt x="13641" y="28655"/>
                  </a:lnTo>
                  <a:lnTo>
                    <a:pt x="14070" y="28183"/>
                  </a:lnTo>
                  <a:lnTo>
                    <a:pt x="14628" y="27625"/>
                  </a:lnTo>
                  <a:lnTo>
                    <a:pt x="15100" y="27197"/>
                  </a:lnTo>
                  <a:lnTo>
                    <a:pt x="16258" y="26725"/>
                  </a:lnTo>
                  <a:lnTo>
                    <a:pt x="17459" y="26725"/>
                  </a:lnTo>
                  <a:lnTo>
                    <a:pt x="18617" y="27197"/>
                  </a:lnTo>
                  <a:lnTo>
                    <a:pt x="19089" y="27625"/>
                  </a:lnTo>
                  <a:lnTo>
                    <a:pt x="26767" y="35304"/>
                  </a:lnTo>
                  <a:lnTo>
                    <a:pt x="43068" y="18960"/>
                  </a:lnTo>
                  <a:lnTo>
                    <a:pt x="43540" y="18574"/>
                  </a:lnTo>
                  <a:lnTo>
                    <a:pt x="44698" y="18102"/>
                  </a:lnTo>
                  <a:lnTo>
                    <a:pt x="45899" y="18102"/>
                  </a:lnTo>
                  <a:lnTo>
                    <a:pt x="47058" y="18574"/>
                  </a:lnTo>
                  <a:lnTo>
                    <a:pt x="47529" y="18960"/>
                  </a:lnTo>
                  <a:lnTo>
                    <a:pt x="48087" y="19561"/>
                  </a:lnTo>
                  <a:lnTo>
                    <a:pt x="48516" y="20033"/>
                  </a:lnTo>
                  <a:lnTo>
                    <a:pt x="48988" y="21148"/>
                  </a:lnTo>
                  <a:lnTo>
                    <a:pt x="48988" y="22392"/>
                  </a:lnTo>
                  <a:lnTo>
                    <a:pt x="48561" y="23402"/>
                  </a:lnTo>
                  <a:lnTo>
                    <a:pt x="61943" y="5877"/>
                  </a:lnTo>
                  <a:lnTo>
                    <a:pt x="61642" y="4762"/>
                  </a:lnTo>
                  <a:lnTo>
                    <a:pt x="60570" y="2745"/>
                  </a:lnTo>
                  <a:lnTo>
                    <a:pt x="58897" y="1244"/>
                  </a:lnTo>
                  <a:lnTo>
                    <a:pt x="56838" y="300"/>
                  </a:lnTo>
                  <a:lnTo>
                    <a:pt x="55680" y="129"/>
                  </a:lnTo>
                  <a:lnTo>
                    <a:pt x="54564" y="43"/>
                  </a:lnTo>
                  <a:lnTo>
                    <a:pt x="53492" y="43"/>
                  </a:lnTo>
                  <a:lnTo>
                    <a:pt x="30542" y="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gb84fe28562_0_470"/>
            <p:cNvSpPr/>
            <p:nvPr/>
          </p:nvSpPr>
          <p:spPr>
            <a:xfrm>
              <a:off x="2404310" y="2487425"/>
              <a:ext cx="126300" cy="369300"/>
            </a:xfrm>
            <a:prstGeom prst="roundRect">
              <a:avLst>
                <a:gd name="adj" fmla="val 16667"/>
              </a:avLst>
            </a:prstGeom>
            <a:solidFill>
              <a:srgbClr val="333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1" name="Google Shape;231;gb84fe28562_0_470"/>
          <p:cNvSpPr txBox="1"/>
          <p:nvPr/>
        </p:nvSpPr>
        <p:spPr>
          <a:xfrm>
            <a:off x="2820675" y="3718600"/>
            <a:ext cx="18432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AR"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Autonomia</a:t>
            </a:r>
            <a:endParaRPr sz="18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gb84fe28562_0_470"/>
          <p:cNvSpPr txBox="1"/>
          <p:nvPr/>
        </p:nvSpPr>
        <p:spPr>
          <a:xfrm>
            <a:off x="4564075" y="3729163"/>
            <a:ext cx="18432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AR"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Responsabilidade</a:t>
            </a:r>
            <a:endParaRPr sz="18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b84fe28562_0_470"/>
          <p:cNvSpPr txBox="1"/>
          <p:nvPr/>
        </p:nvSpPr>
        <p:spPr>
          <a:xfrm>
            <a:off x="6870925" y="3729150"/>
            <a:ext cx="18432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AR"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Compromisso</a:t>
            </a:r>
            <a:endParaRPr sz="18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" name="Google Shape;234;gb84fe28562_0_470"/>
          <p:cNvGrpSpPr/>
          <p:nvPr/>
        </p:nvGrpSpPr>
        <p:grpSpPr>
          <a:xfrm>
            <a:off x="2450786" y="3739759"/>
            <a:ext cx="362314" cy="390416"/>
            <a:chOff x="1824347" y="2448457"/>
            <a:chExt cx="706403" cy="706892"/>
          </a:xfrm>
        </p:grpSpPr>
        <p:sp>
          <p:nvSpPr>
            <p:cNvPr id="235" name="Google Shape;235;gb84fe28562_0_470"/>
            <p:cNvSpPr/>
            <p:nvPr/>
          </p:nvSpPr>
          <p:spPr>
            <a:xfrm>
              <a:off x="1824347" y="2448457"/>
              <a:ext cx="706403" cy="706892"/>
            </a:xfrm>
            <a:custGeom>
              <a:avLst/>
              <a:gdLst/>
              <a:ahLst/>
              <a:cxnLst/>
              <a:rect l="l" t="t" r="r" b="b"/>
              <a:pathLst>
                <a:path w="62115" h="62158" extrusionOk="0">
                  <a:moveTo>
                    <a:pt x="48561" y="23402"/>
                  </a:moveTo>
                  <a:lnTo>
                    <a:pt x="48087" y="24022"/>
                  </a:lnTo>
                  <a:lnTo>
                    <a:pt x="48525" y="23487"/>
                  </a:lnTo>
                  <a:lnTo>
                    <a:pt x="48561" y="23402"/>
                  </a:lnTo>
                  <a:close/>
                  <a:moveTo>
                    <a:pt x="7593" y="0"/>
                  </a:moveTo>
                  <a:lnTo>
                    <a:pt x="6349" y="86"/>
                  </a:lnTo>
                  <a:lnTo>
                    <a:pt x="4075" y="729"/>
                  </a:lnTo>
                  <a:lnTo>
                    <a:pt x="2231" y="1973"/>
                  </a:lnTo>
                  <a:lnTo>
                    <a:pt x="901" y="3732"/>
                  </a:lnTo>
                  <a:lnTo>
                    <a:pt x="472" y="4804"/>
                  </a:lnTo>
                  <a:lnTo>
                    <a:pt x="300" y="5448"/>
                  </a:lnTo>
                  <a:lnTo>
                    <a:pt x="43" y="6778"/>
                  </a:lnTo>
                  <a:lnTo>
                    <a:pt x="43" y="7421"/>
                  </a:lnTo>
                  <a:lnTo>
                    <a:pt x="0" y="31014"/>
                  </a:lnTo>
                  <a:lnTo>
                    <a:pt x="43" y="54650"/>
                  </a:lnTo>
                  <a:lnTo>
                    <a:pt x="43" y="55337"/>
                  </a:lnTo>
                  <a:lnTo>
                    <a:pt x="257" y="56624"/>
                  </a:lnTo>
                  <a:lnTo>
                    <a:pt x="644" y="57782"/>
                  </a:lnTo>
                  <a:lnTo>
                    <a:pt x="1201" y="58854"/>
                  </a:lnTo>
                  <a:lnTo>
                    <a:pt x="1930" y="59798"/>
                  </a:lnTo>
                  <a:lnTo>
                    <a:pt x="2831" y="60613"/>
                  </a:lnTo>
                  <a:lnTo>
                    <a:pt x="3904" y="61256"/>
                  </a:lnTo>
                  <a:lnTo>
                    <a:pt x="5062" y="61728"/>
                  </a:lnTo>
                  <a:lnTo>
                    <a:pt x="5705" y="61900"/>
                  </a:lnTo>
                  <a:lnTo>
                    <a:pt x="6306" y="62029"/>
                  </a:lnTo>
                  <a:lnTo>
                    <a:pt x="6864" y="62157"/>
                  </a:lnTo>
                  <a:lnTo>
                    <a:pt x="55208" y="62157"/>
                  </a:lnTo>
                  <a:lnTo>
                    <a:pt x="55894" y="61986"/>
                  </a:lnTo>
                  <a:lnTo>
                    <a:pt x="56581" y="61857"/>
                  </a:lnTo>
                  <a:lnTo>
                    <a:pt x="57696" y="61514"/>
                  </a:lnTo>
                  <a:lnTo>
                    <a:pt x="59540" y="60398"/>
                  </a:lnTo>
                  <a:lnTo>
                    <a:pt x="60913" y="58811"/>
                  </a:lnTo>
                  <a:lnTo>
                    <a:pt x="61771" y="56838"/>
                  </a:lnTo>
                  <a:lnTo>
                    <a:pt x="61985" y="55723"/>
                  </a:lnTo>
                  <a:lnTo>
                    <a:pt x="62028" y="55465"/>
                  </a:lnTo>
                  <a:lnTo>
                    <a:pt x="62114" y="55208"/>
                  </a:lnTo>
                  <a:lnTo>
                    <a:pt x="62114" y="6864"/>
                  </a:lnTo>
                  <a:lnTo>
                    <a:pt x="48525" y="23487"/>
                  </a:lnTo>
                  <a:lnTo>
                    <a:pt x="48516" y="23507"/>
                  </a:lnTo>
                  <a:lnTo>
                    <a:pt x="48087" y="24022"/>
                  </a:lnTo>
                  <a:lnTo>
                    <a:pt x="48087" y="24022"/>
                  </a:lnTo>
                  <a:lnTo>
                    <a:pt x="30071" y="42039"/>
                  </a:lnTo>
                  <a:lnTo>
                    <a:pt x="29856" y="42339"/>
                  </a:lnTo>
                  <a:lnTo>
                    <a:pt x="29599" y="42596"/>
                  </a:lnTo>
                  <a:lnTo>
                    <a:pt x="29041" y="43197"/>
                  </a:lnTo>
                  <a:lnTo>
                    <a:pt x="28569" y="43583"/>
                  </a:lnTo>
                  <a:lnTo>
                    <a:pt x="27411" y="44055"/>
                  </a:lnTo>
                  <a:lnTo>
                    <a:pt x="26210" y="44055"/>
                  </a:lnTo>
                  <a:lnTo>
                    <a:pt x="25052" y="43583"/>
                  </a:lnTo>
                  <a:lnTo>
                    <a:pt x="24580" y="43197"/>
                  </a:lnTo>
                  <a:lnTo>
                    <a:pt x="14070" y="32644"/>
                  </a:lnTo>
                  <a:lnTo>
                    <a:pt x="13641" y="32173"/>
                  </a:lnTo>
                  <a:lnTo>
                    <a:pt x="13169" y="31014"/>
                  </a:lnTo>
                  <a:lnTo>
                    <a:pt x="13169" y="29813"/>
                  </a:lnTo>
                  <a:lnTo>
                    <a:pt x="13641" y="28655"/>
                  </a:lnTo>
                  <a:lnTo>
                    <a:pt x="14070" y="28183"/>
                  </a:lnTo>
                  <a:lnTo>
                    <a:pt x="14628" y="27625"/>
                  </a:lnTo>
                  <a:lnTo>
                    <a:pt x="15100" y="27197"/>
                  </a:lnTo>
                  <a:lnTo>
                    <a:pt x="16258" y="26725"/>
                  </a:lnTo>
                  <a:lnTo>
                    <a:pt x="17459" y="26725"/>
                  </a:lnTo>
                  <a:lnTo>
                    <a:pt x="18617" y="27197"/>
                  </a:lnTo>
                  <a:lnTo>
                    <a:pt x="19089" y="27625"/>
                  </a:lnTo>
                  <a:lnTo>
                    <a:pt x="26767" y="35304"/>
                  </a:lnTo>
                  <a:lnTo>
                    <a:pt x="43068" y="18960"/>
                  </a:lnTo>
                  <a:lnTo>
                    <a:pt x="43540" y="18574"/>
                  </a:lnTo>
                  <a:lnTo>
                    <a:pt x="44698" y="18102"/>
                  </a:lnTo>
                  <a:lnTo>
                    <a:pt x="45899" y="18102"/>
                  </a:lnTo>
                  <a:lnTo>
                    <a:pt x="47058" y="18574"/>
                  </a:lnTo>
                  <a:lnTo>
                    <a:pt x="47529" y="18960"/>
                  </a:lnTo>
                  <a:lnTo>
                    <a:pt x="48087" y="19561"/>
                  </a:lnTo>
                  <a:lnTo>
                    <a:pt x="48516" y="20033"/>
                  </a:lnTo>
                  <a:lnTo>
                    <a:pt x="48988" y="21148"/>
                  </a:lnTo>
                  <a:lnTo>
                    <a:pt x="48988" y="22392"/>
                  </a:lnTo>
                  <a:lnTo>
                    <a:pt x="48561" y="23402"/>
                  </a:lnTo>
                  <a:lnTo>
                    <a:pt x="61943" y="5877"/>
                  </a:lnTo>
                  <a:lnTo>
                    <a:pt x="61642" y="4762"/>
                  </a:lnTo>
                  <a:lnTo>
                    <a:pt x="60570" y="2745"/>
                  </a:lnTo>
                  <a:lnTo>
                    <a:pt x="58897" y="1244"/>
                  </a:lnTo>
                  <a:lnTo>
                    <a:pt x="56838" y="300"/>
                  </a:lnTo>
                  <a:lnTo>
                    <a:pt x="55680" y="129"/>
                  </a:lnTo>
                  <a:lnTo>
                    <a:pt x="54564" y="43"/>
                  </a:lnTo>
                  <a:lnTo>
                    <a:pt x="53492" y="43"/>
                  </a:lnTo>
                  <a:lnTo>
                    <a:pt x="30542" y="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gb84fe28562_0_470"/>
            <p:cNvSpPr/>
            <p:nvPr/>
          </p:nvSpPr>
          <p:spPr>
            <a:xfrm>
              <a:off x="2404310" y="2487425"/>
              <a:ext cx="126300" cy="369300"/>
            </a:xfrm>
            <a:prstGeom prst="roundRect">
              <a:avLst>
                <a:gd name="adj" fmla="val 16667"/>
              </a:avLst>
            </a:prstGeom>
            <a:solidFill>
              <a:srgbClr val="333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7" name="Google Shape;237;gb84fe28562_0_470"/>
          <p:cNvGrpSpPr/>
          <p:nvPr/>
        </p:nvGrpSpPr>
        <p:grpSpPr>
          <a:xfrm>
            <a:off x="4194186" y="3750322"/>
            <a:ext cx="362314" cy="390416"/>
            <a:chOff x="1824347" y="2448457"/>
            <a:chExt cx="706403" cy="706892"/>
          </a:xfrm>
        </p:grpSpPr>
        <p:sp>
          <p:nvSpPr>
            <p:cNvPr id="238" name="Google Shape;238;gb84fe28562_0_470"/>
            <p:cNvSpPr/>
            <p:nvPr/>
          </p:nvSpPr>
          <p:spPr>
            <a:xfrm>
              <a:off x="1824347" y="2448457"/>
              <a:ext cx="706403" cy="706892"/>
            </a:xfrm>
            <a:custGeom>
              <a:avLst/>
              <a:gdLst/>
              <a:ahLst/>
              <a:cxnLst/>
              <a:rect l="l" t="t" r="r" b="b"/>
              <a:pathLst>
                <a:path w="62115" h="62158" extrusionOk="0">
                  <a:moveTo>
                    <a:pt x="48561" y="23402"/>
                  </a:moveTo>
                  <a:lnTo>
                    <a:pt x="48087" y="24022"/>
                  </a:lnTo>
                  <a:lnTo>
                    <a:pt x="48525" y="23487"/>
                  </a:lnTo>
                  <a:lnTo>
                    <a:pt x="48561" y="23402"/>
                  </a:lnTo>
                  <a:close/>
                  <a:moveTo>
                    <a:pt x="7593" y="0"/>
                  </a:moveTo>
                  <a:lnTo>
                    <a:pt x="6349" y="86"/>
                  </a:lnTo>
                  <a:lnTo>
                    <a:pt x="4075" y="729"/>
                  </a:lnTo>
                  <a:lnTo>
                    <a:pt x="2231" y="1973"/>
                  </a:lnTo>
                  <a:lnTo>
                    <a:pt x="901" y="3732"/>
                  </a:lnTo>
                  <a:lnTo>
                    <a:pt x="472" y="4804"/>
                  </a:lnTo>
                  <a:lnTo>
                    <a:pt x="300" y="5448"/>
                  </a:lnTo>
                  <a:lnTo>
                    <a:pt x="43" y="6778"/>
                  </a:lnTo>
                  <a:lnTo>
                    <a:pt x="43" y="7421"/>
                  </a:lnTo>
                  <a:lnTo>
                    <a:pt x="0" y="31014"/>
                  </a:lnTo>
                  <a:lnTo>
                    <a:pt x="43" y="54650"/>
                  </a:lnTo>
                  <a:lnTo>
                    <a:pt x="43" y="55337"/>
                  </a:lnTo>
                  <a:lnTo>
                    <a:pt x="257" y="56624"/>
                  </a:lnTo>
                  <a:lnTo>
                    <a:pt x="644" y="57782"/>
                  </a:lnTo>
                  <a:lnTo>
                    <a:pt x="1201" y="58854"/>
                  </a:lnTo>
                  <a:lnTo>
                    <a:pt x="1930" y="59798"/>
                  </a:lnTo>
                  <a:lnTo>
                    <a:pt x="2831" y="60613"/>
                  </a:lnTo>
                  <a:lnTo>
                    <a:pt x="3904" y="61256"/>
                  </a:lnTo>
                  <a:lnTo>
                    <a:pt x="5062" y="61728"/>
                  </a:lnTo>
                  <a:lnTo>
                    <a:pt x="5705" y="61900"/>
                  </a:lnTo>
                  <a:lnTo>
                    <a:pt x="6306" y="62029"/>
                  </a:lnTo>
                  <a:lnTo>
                    <a:pt x="6864" y="62157"/>
                  </a:lnTo>
                  <a:lnTo>
                    <a:pt x="55208" y="62157"/>
                  </a:lnTo>
                  <a:lnTo>
                    <a:pt x="55894" y="61986"/>
                  </a:lnTo>
                  <a:lnTo>
                    <a:pt x="56581" y="61857"/>
                  </a:lnTo>
                  <a:lnTo>
                    <a:pt x="57696" y="61514"/>
                  </a:lnTo>
                  <a:lnTo>
                    <a:pt x="59540" y="60398"/>
                  </a:lnTo>
                  <a:lnTo>
                    <a:pt x="60913" y="58811"/>
                  </a:lnTo>
                  <a:lnTo>
                    <a:pt x="61771" y="56838"/>
                  </a:lnTo>
                  <a:lnTo>
                    <a:pt x="61985" y="55723"/>
                  </a:lnTo>
                  <a:lnTo>
                    <a:pt x="62028" y="55465"/>
                  </a:lnTo>
                  <a:lnTo>
                    <a:pt x="62114" y="55208"/>
                  </a:lnTo>
                  <a:lnTo>
                    <a:pt x="62114" y="6864"/>
                  </a:lnTo>
                  <a:lnTo>
                    <a:pt x="48525" y="23487"/>
                  </a:lnTo>
                  <a:lnTo>
                    <a:pt x="48516" y="23507"/>
                  </a:lnTo>
                  <a:lnTo>
                    <a:pt x="48087" y="24022"/>
                  </a:lnTo>
                  <a:lnTo>
                    <a:pt x="48087" y="24022"/>
                  </a:lnTo>
                  <a:lnTo>
                    <a:pt x="30071" y="42039"/>
                  </a:lnTo>
                  <a:lnTo>
                    <a:pt x="29856" y="42339"/>
                  </a:lnTo>
                  <a:lnTo>
                    <a:pt x="29599" y="42596"/>
                  </a:lnTo>
                  <a:lnTo>
                    <a:pt x="29041" y="43197"/>
                  </a:lnTo>
                  <a:lnTo>
                    <a:pt x="28569" y="43583"/>
                  </a:lnTo>
                  <a:lnTo>
                    <a:pt x="27411" y="44055"/>
                  </a:lnTo>
                  <a:lnTo>
                    <a:pt x="26210" y="44055"/>
                  </a:lnTo>
                  <a:lnTo>
                    <a:pt x="25052" y="43583"/>
                  </a:lnTo>
                  <a:lnTo>
                    <a:pt x="24580" y="43197"/>
                  </a:lnTo>
                  <a:lnTo>
                    <a:pt x="14070" y="32644"/>
                  </a:lnTo>
                  <a:lnTo>
                    <a:pt x="13641" y="32173"/>
                  </a:lnTo>
                  <a:lnTo>
                    <a:pt x="13169" y="31014"/>
                  </a:lnTo>
                  <a:lnTo>
                    <a:pt x="13169" y="29813"/>
                  </a:lnTo>
                  <a:lnTo>
                    <a:pt x="13641" y="28655"/>
                  </a:lnTo>
                  <a:lnTo>
                    <a:pt x="14070" y="28183"/>
                  </a:lnTo>
                  <a:lnTo>
                    <a:pt x="14628" y="27625"/>
                  </a:lnTo>
                  <a:lnTo>
                    <a:pt x="15100" y="27197"/>
                  </a:lnTo>
                  <a:lnTo>
                    <a:pt x="16258" y="26725"/>
                  </a:lnTo>
                  <a:lnTo>
                    <a:pt x="17459" y="26725"/>
                  </a:lnTo>
                  <a:lnTo>
                    <a:pt x="18617" y="27197"/>
                  </a:lnTo>
                  <a:lnTo>
                    <a:pt x="19089" y="27625"/>
                  </a:lnTo>
                  <a:lnTo>
                    <a:pt x="26767" y="35304"/>
                  </a:lnTo>
                  <a:lnTo>
                    <a:pt x="43068" y="18960"/>
                  </a:lnTo>
                  <a:lnTo>
                    <a:pt x="43540" y="18574"/>
                  </a:lnTo>
                  <a:lnTo>
                    <a:pt x="44698" y="18102"/>
                  </a:lnTo>
                  <a:lnTo>
                    <a:pt x="45899" y="18102"/>
                  </a:lnTo>
                  <a:lnTo>
                    <a:pt x="47058" y="18574"/>
                  </a:lnTo>
                  <a:lnTo>
                    <a:pt x="47529" y="18960"/>
                  </a:lnTo>
                  <a:lnTo>
                    <a:pt x="48087" y="19561"/>
                  </a:lnTo>
                  <a:lnTo>
                    <a:pt x="48516" y="20033"/>
                  </a:lnTo>
                  <a:lnTo>
                    <a:pt x="48988" y="21148"/>
                  </a:lnTo>
                  <a:lnTo>
                    <a:pt x="48988" y="22392"/>
                  </a:lnTo>
                  <a:lnTo>
                    <a:pt x="48561" y="23402"/>
                  </a:lnTo>
                  <a:lnTo>
                    <a:pt x="61943" y="5877"/>
                  </a:lnTo>
                  <a:lnTo>
                    <a:pt x="61642" y="4762"/>
                  </a:lnTo>
                  <a:lnTo>
                    <a:pt x="60570" y="2745"/>
                  </a:lnTo>
                  <a:lnTo>
                    <a:pt x="58897" y="1244"/>
                  </a:lnTo>
                  <a:lnTo>
                    <a:pt x="56838" y="300"/>
                  </a:lnTo>
                  <a:lnTo>
                    <a:pt x="55680" y="129"/>
                  </a:lnTo>
                  <a:lnTo>
                    <a:pt x="54564" y="43"/>
                  </a:lnTo>
                  <a:lnTo>
                    <a:pt x="53492" y="43"/>
                  </a:lnTo>
                  <a:lnTo>
                    <a:pt x="30542" y="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gb84fe28562_0_470"/>
            <p:cNvSpPr/>
            <p:nvPr/>
          </p:nvSpPr>
          <p:spPr>
            <a:xfrm>
              <a:off x="2404310" y="2487425"/>
              <a:ext cx="126300" cy="369300"/>
            </a:xfrm>
            <a:prstGeom prst="roundRect">
              <a:avLst>
                <a:gd name="adj" fmla="val 16667"/>
              </a:avLst>
            </a:prstGeom>
            <a:solidFill>
              <a:srgbClr val="333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0" name="Google Shape;240;gb84fe28562_0_470"/>
          <p:cNvGrpSpPr/>
          <p:nvPr/>
        </p:nvGrpSpPr>
        <p:grpSpPr>
          <a:xfrm>
            <a:off x="6501036" y="3750309"/>
            <a:ext cx="362314" cy="390416"/>
            <a:chOff x="1824347" y="2448457"/>
            <a:chExt cx="706403" cy="706892"/>
          </a:xfrm>
        </p:grpSpPr>
        <p:sp>
          <p:nvSpPr>
            <p:cNvPr id="241" name="Google Shape;241;gb84fe28562_0_470"/>
            <p:cNvSpPr/>
            <p:nvPr/>
          </p:nvSpPr>
          <p:spPr>
            <a:xfrm>
              <a:off x="1824347" y="2448457"/>
              <a:ext cx="706403" cy="706892"/>
            </a:xfrm>
            <a:custGeom>
              <a:avLst/>
              <a:gdLst/>
              <a:ahLst/>
              <a:cxnLst/>
              <a:rect l="l" t="t" r="r" b="b"/>
              <a:pathLst>
                <a:path w="62115" h="62158" extrusionOk="0">
                  <a:moveTo>
                    <a:pt x="48561" y="23402"/>
                  </a:moveTo>
                  <a:lnTo>
                    <a:pt x="48087" y="24022"/>
                  </a:lnTo>
                  <a:lnTo>
                    <a:pt x="48525" y="23487"/>
                  </a:lnTo>
                  <a:lnTo>
                    <a:pt x="48561" y="23402"/>
                  </a:lnTo>
                  <a:close/>
                  <a:moveTo>
                    <a:pt x="7593" y="0"/>
                  </a:moveTo>
                  <a:lnTo>
                    <a:pt x="6349" y="86"/>
                  </a:lnTo>
                  <a:lnTo>
                    <a:pt x="4075" y="729"/>
                  </a:lnTo>
                  <a:lnTo>
                    <a:pt x="2231" y="1973"/>
                  </a:lnTo>
                  <a:lnTo>
                    <a:pt x="901" y="3732"/>
                  </a:lnTo>
                  <a:lnTo>
                    <a:pt x="472" y="4804"/>
                  </a:lnTo>
                  <a:lnTo>
                    <a:pt x="300" y="5448"/>
                  </a:lnTo>
                  <a:lnTo>
                    <a:pt x="43" y="6778"/>
                  </a:lnTo>
                  <a:lnTo>
                    <a:pt x="43" y="7421"/>
                  </a:lnTo>
                  <a:lnTo>
                    <a:pt x="0" y="31014"/>
                  </a:lnTo>
                  <a:lnTo>
                    <a:pt x="43" y="54650"/>
                  </a:lnTo>
                  <a:lnTo>
                    <a:pt x="43" y="55337"/>
                  </a:lnTo>
                  <a:lnTo>
                    <a:pt x="257" y="56624"/>
                  </a:lnTo>
                  <a:lnTo>
                    <a:pt x="644" y="57782"/>
                  </a:lnTo>
                  <a:lnTo>
                    <a:pt x="1201" y="58854"/>
                  </a:lnTo>
                  <a:lnTo>
                    <a:pt x="1930" y="59798"/>
                  </a:lnTo>
                  <a:lnTo>
                    <a:pt x="2831" y="60613"/>
                  </a:lnTo>
                  <a:lnTo>
                    <a:pt x="3904" y="61256"/>
                  </a:lnTo>
                  <a:lnTo>
                    <a:pt x="5062" y="61728"/>
                  </a:lnTo>
                  <a:lnTo>
                    <a:pt x="5705" y="61900"/>
                  </a:lnTo>
                  <a:lnTo>
                    <a:pt x="6306" y="62029"/>
                  </a:lnTo>
                  <a:lnTo>
                    <a:pt x="6864" y="62157"/>
                  </a:lnTo>
                  <a:lnTo>
                    <a:pt x="55208" y="62157"/>
                  </a:lnTo>
                  <a:lnTo>
                    <a:pt x="55894" y="61986"/>
                  </a:lnTo>
                  <a:lnTo>
                    <a:pt x="56581" y="61857"/>
                  </a:lnTo>
                  <a:lnTo>
                    <a:pt x="57696" y="61514"/>
                  </a:lnTo>
                  <a:lnTo>
                    <a:pt x="59540" y="60398"/>
                  </a:lnTo>
                  <a:lnTo>
                    <a:pt x="60913" y="58811"/>
                  </a:lnTo>
                  <a:lnTo>
                    <a:pt x="61771" y="56838"/>
                  </a:lnTo>
                  <a:lnTo>
                    <a:pt x="61985" y="55723"/>
                  </a:lnTo>
                  <a:lnTo>
                    <a:pt x="62028" y="55465"/>
                  </a:lnTo>
                  <a:lnTo>
                    <a:pt x="62114" y="55208"/>
                  </a:lnTo>
                  <a:lnTo>
                    <a:pt x="62114" y="6864"/>
                  </a:lnTo>
                  <a:lnTo>
                    <a:pt x="48525" y="23487"/>
                  </a:lnTo>
                  <a:lnTo>
                    <a:pt x="48516" y="23507"/>
                  </a:lnTo>
                  <a:lnTo>
                    <a:pt x="48087" y="24022"/>
                  </a:lnTo>
                  <a:lnTo>
                    <a:pt x="48087" y="24022"/>
                  </a:lnTo>
                  <a:lnTo>
                    <a:pt x="30071" y="42039"/>
                  </a:lnTo>
                  <a:lnTo>
                    <a:pt x="29856" y="42339"/>
                  </a:lnTo>
                  <a:lnTo>
                    <a:pt x="29599" y="42596"/>
                  </a:lnTo>
                  <a:lnTo>
                    <a:pt x="29041" y="43197"/>
                  </a:lnTo>
                  <a:lnTo>
                    <a:pt x="28569" y="43583"/>
                  </a:lnTo>
                  <a:lnTo>
                    <a:pt x="27411" y="44055"/>
                  </a:lnTo>
                  <a:lnTo>
                    <a:pt x="26210" y="44055"/>
                  </a:lnTo>
                  <a:lnTo>
                    <a:pt x="25052" y="43583"/>
                  </a:lnTo>
                  <a:lnTo>
                    <a:pt x="24580" y="43197"/>
                  </a:lnTo>
                  <a:lnTo>
                    <a:pt x="14070" y="32644"/>
                  </a:lnTo>
                  <a:lnTo>
                    <a:pt x="13641" y="32173"/>
                  </a:lnTo>
                  <a:lnTo>
                    <a:pt x="13169" y="31014"/>
                  </a:lnTo>
                  <a:lnTo>
                    <a:pt x="13169" y="29813"/>
                  </a:lnTo>
                  <a:lnTo>
                    <a:pt x="13641" y="28655"/>
                  </a:lnTo>
                  <a:lnTo>
                    <a:pt x="14070" y="28183"/>
                  </a:lnTo>
                  <a:lnTo>
                    <a:pt x="14628" y="27625"/>
                  </a:lnTo>
                  <a:lnTo>
                    <a:pt x="15100" y="27197"/>
                  </a:lnTo>
                  <a:lnTo>
                    <a:pt x="16258" y="26725"/>
                  </a:lnTo>
                  <a:lnTo>
                    <a:pt x="17459" y="26725"/>
                  </a:lnTo>
                  <a:lnTo>
                    <a:pt x="18617" y="27197"/>
                  </a:lnTo>
                  <a:lnTo>
                    <a:pt x="19089" y="27625"/>
                  </a:lnTo>
                  <a:lnTo>
                    <a:pt x="26767" y="35304"/>
                  </a:lnTo>
                  <a:lnTo>
                    <a:pt x="43068" y="18960"/>
                  </a:lnTo>
                  <a:lnTo>
                    <a:pt x="43540" y="18574"/>
                  </a:lnTo>
                  <a:lnTo>
                    <a:pt x="44698" y="18102"/>
                  </a:lnTo>
                  <a:lnTo>
                    <a:pt x="45899" y="18102"/>
                  </a:lnTo>
                  <a:lnTo>
                    <a:pt x="47058" y="18574"/>
                  </a:lnTo>
                  <a:lnTo>
                    <a:pt x="47529" y="18960"/>
                  </a:lnTo>
                  <a:lnTo>
                    <a:pt x="48087" y="19561"/>
                  </a:lnTo>
                  <a:lnTo>
                    <a:pt x="48516" y="20033"/>
                  </a:lnTo>
                  <a:lnTo>
                    <a:pt x="48988" y="21148"/>
                  </a:lnTo>
                  <a:lnTo>
                    <a:pt x="48988" y="22392"/>
                  </a:lnTo>
                  <a:lnTo>
                    <a:pt x="48561" y="23402"/>
                  </a:lnTo>
                  <a:lnTo>
                    <a:pt x="61943" y="5877"/>
                  </a:lnTo>
                  <a:lnTo>
                    <a:pt x="61642" y="4762"/>
                  </a:lnTo>
                  <a:lnTo>
                    <a:pt x="60570" y="2745"/>
                  </a:lnTo>
                  <a:lnTo>
                    <a:pt x="58897" y="1244"/>
                  </a:lnTo>
                  <a:lnTo>
                    <a:pt x="56838" y="300"/>
                  </a:lnTo>
                  <a:lnTo>
                    <a:pt x="55680" y="129"/>
                  </a:lnTo>
                  <a:lnTo>
                    <a:pt x="54564" y="43"/>
                  </a:lnTo>
                  <a:lnTo>
                    <a:pt x="53492" y="43"/>
                  </a:lnTo>
                  <a:lnTo>
                    <a:pt x="30542" y="0"/>
                  </a:lnTo>
                  <a:close/>
                </a:path>
              </a:pathLst>
            </a:custGeom>
            <a:solidFill>
              <a:srgbClr val="333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gb84fe28562_0_470"/>
            <p:cNvSpPr/>
            <p:nvPr/>
          </p:nvSpPr>
          <p:spPr>
            <a:xfrm>
              <a:off x="2404310" y="2487425"/>
              <a:ext cx="126300" cy="369300"/>
            </a:xfrm>
            <a:prstGeom prst="roundRect">
              <a:avLst>
                <a:gd name="adj" fmla="val 16667"/>
              </a:avLst>
            </a:prstGeom>
            <a:solidFill>
              <a:srgbClr val="333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b84fe28562_0_301"/>
          <p:cNvSpPr txBox="1">
            <a:spLocks noGrp="1"/>
          </p:cNvSpPr>
          <p:nvPr>
            <p:ph type="subTitle" idx="1"/>
          </p:nvPr>
        </p:nvSpPr>
        <p:spPr>
          <a:xfrm>
            <a:off x="631175" y="1342550"/>
            <a:ext cx="3892500" cy="5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2000"/>
              <a:buNone/>
            </a:pPr>
            <a:r>
              <a:rPr lang="es-AR">
                <a:latin typeface="Arial"/>
                <a:ea typeface="Arial"/>
                <a:cs typeface="Arial"/>
                <a:sym typeface="Arial"/>
              </a:rPr>
              <a:t>Fluxo</a:t>
            </a:r>
            <a:endParaRPr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gb84fe28562_0_301"/>
          <p:cNvSpPr txBox="1">
            <a:spLocks noGrp="1"/>
          </p:cNvSpPr>
          <p:nvPr>
            <p:ph type="title"/>
          </p:nvPr>
        </p:nvSpPr>
        <p:spPr>
          <a:xfrm>
            <a:off x="631175" y="874250"/>
            <a:ext cx="77928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-AR">
                <a:latin typeface="Arial"/>
                <a:ea typeface="Arial"/>
                <a:cs typeface="Arial"/>
                <a:sym typeface="Arial"/>
              </a:rPr>
              <a:t>Metodologia Cooperativa</a:t>
            </a:r>
            <a:endParaRPr>
              <a:solidFill>
                <a:srgbClr val="EC18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gb84fe28562_0_301"/>
          <p:cNvSpPr/>
          <p:nvPr/>
        </p:nvSpPr>
        <p:spPr>
          <a:xfrm>
            <a:off x="6124800" y="2871775"/>
            <a:ext cx="1329900" cy="1329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gb84fe28562_0_301"/>
          <p:cNvSpPr/>
          <p:nvPr/>
        </p:nvSpPr>
        <p:spPr>
          <a:xfrm>
            <a:off x="4920275" y="2253275"/>
            <a:ext cx="1329900" cy="1329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gb84fe28562_0_301"/>
          <p:cNvSpPr/>
          <p:nvPr/>
        </p:nvSpPr>
        <p:spPr>
          <a:xfrm>
            <a:off x="3608575" y="2856000"/>
            <a:ext cx="1329900" cy="1329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gb84fe28562_0_301"/>
          <p:cNvSpPr/>
          <p:nvPr/>
        </p:nvSpPr>
        <p:spPr>
          <a:xfrm>
            <a:off x="2391800" y="2237475"/>
            <a:ext cx="1329900" cy="1329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gb84fe28562_0_301"/>
          <p:cNvSpPr/>
          <p:nvPr/>
        </p:nvSpPr>
        <p:spPr>
          <a:xfrm>
            <a:off x="1188450" y="2871775"/>
            <a:ext cx="1329900" cy="1329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gb84fe28562_0_301"/>
          <p:cNvSpPr/>
          <p:nvPr/>
        </p:nvSpPr>
        <p:spPr>
          <a:xfrm rot="1239535">
            <a:off x="5384797" y="2772264"/>
            <a:ext cx="1584166" cy="823983"/>
          </a:xfrm>
          <a:prstGeom prst="wave">
            <a:avLst>
              <a:gd name="adj1" fmla="val 12500"/>
              <a:gd name="adj2" fmla="val -163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gb84fe28562_0_301"/>
          <p:cNvSpPr/>
          <p:nvPr/>
        </p:nvSpPr>
        <p:spPr>
          <a:xfrm rot="-2700000">
            <a:off x="4092163" y="2848440"/>
            <a:ext cx="1584202" cy="823921"/>
          </a:xfrm>
          <a:prstGeom prst="wave">
            <a:avLst>
              <a:gd name="adj1" fmla="val 12500"/>
              <a:gd name="adj2" fmla="val -163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gb84fe28562_0_301"/>
          <p:cNvSpPr/>
          <p:nvPr/>
        </p:nvSpPr>
        <p:spPr>
          <a:xfrm rot="1437815">
            <a:off x="2911732" y="2848285"/>
            <a:ext cx="1584366" cy="824075"/>
          </a:xfrm>
          <a:prstGeom prst="wave">
            <a:avLst>
              <a:gd name="adj1" fmla="val 12500"/>
              <a:gd name="adj2" fmla="val -163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gb84fe28562_0_301"/>
          <p:cNvSpPr/>
          <p:nvPr/>
        </p:nvSpPr>
        <p:spPr>
          <a:xfrm rot="-2552666">
            <a:off x="1829495" y="2772195"/>
            <a:ext cx="1584384" cy="824046"/>
          </a:xfrm>
          <a:prstGeom prst="wave">
            <a:avLst>
              <a:gd name="adj1" fmla="val 12500"/>
              <a:gd name="adj2" fmla="val -163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gb84fe28562_0_301"/>
          <p:cNvSpPr/>
          <p:nvPr/>
        </p:nvSpPr>
        <p:spPr>
          <a:xfrm>
            <a:off x="1332248" y="30210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gb84fe28562_0_301"/>
          <p:cNvSpPr/>
          <p:nvPr/>
        </p:nvSpPr>
        <p:spPr>
          <a:xfrm>
            <a:off x="1424247" y="3113098"/>
            <a:ext cx="844800" cy="844800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rgbClr val="EC0A3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gb84fe28562_0_301"/>
          <p:cNvSpPr txBox="1"/>
          <p:nvPr/>
        </p:nvSpPr>
        <p:spPr>
          <a:xfrm>
            <a:off x="1402605" y="3034335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s-AR"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50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gb84fe28562_0_301"/>
          <p:cNvSpPr txBox="1"/>
          <p:nvPr/>
        </p:nvSpPr>
        <p:spPr>
          <a:xfrm>
            <a:off x="1147375" y="4188575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AR" sz="16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Mesas de trabalho</a:t>
            </a:r>
            <a:endParaRPr sz="1600" b="1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gb84fe28562_0_301"/>
          <p:cNvSpPr/>
          <p:nvPr/>
        </p:nvSpPr>
        <p:spPr>
          <a:xfrm>
            <a:off x="3752548" y="30210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gb84fe28562_0_301"/>
          <p:cNvSpPr/>
          <p:nvPr/>
        </p:nvSpPr>
        <p:spPr>
          <a:xfrm>
            <a:off x="3844547" y="3113098"/>
            <a:ext cx="844800" cy="844800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rgbClr val="EC0A3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b84fe28562_0_301"/>
          <p:cNvSpPr txBox="1"/>
          <p:nvPr/>
        </p:nvSpPr>
        <p:spPr>
          <a:xfrm>
            <a:off x="3354300" y="4188575"/>
            <a:ext cx="18600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AR" sz="16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Reconhecimento</a:t>
            </a:r>
            <a:endParaRPr sz="1600" b="1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gb84fe28562_0_301"/>
          <p:cNvSpPr/>
          <p:nvPr/>
        </p:nvSpPr>
        <p:spPr>
          <a:xfrm>
            <a:off x="6297223" y="30210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gb84fe28562_0_301"/>
          <p:cNvSpPr/>
          <p:nvPr/>
        </p:nvSpPr>
        <p:spPr>
          <a:xfrm>
            <a:off x="6389222" y="3113098"/>
            <a:ext cx="844800" cy="844800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rgbClr val="EC0A3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gb84fe28562_0_301"/>
          <p:cNvSpPr txBox="1"/>
          <p:nvPr/>
        </p:nvSpPr>
        <p:spPr>
          <a:xfrm>
            <a:off x="6188550" y="4188575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AR" sz="16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Tutor</a:t>
            </a:r>
            <a:endParaRPr sz="1600" b="1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gb84fe28562_0_301"/>
          <p:cNvSpPr txBox="1"/>
          <p:nvPr/>
        </p:nvSpPr>
        <p:spPr>
          <a:xfrm>
            <a:off x="3853249" y="3036900"/>
            <a:ext cx="844800" cy="9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s-AR"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50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gb84fe28562_0_301"/>
          <p:cNvSpPr txBox="1"/>
          <p:nvPr/>
        </p:nvSpPr>
        <p:spPr>
          <a:xfrm>
            <a:off x="6389199" y="3051400"/>
            <a:ext cx="844800" cy="9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s-AR"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sz="50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gb84fe28562_0_301"/>
          <p:cNvSpPr/>
          <p:nvPr/>
        </p:nvSpPr>
        <p:spPr>
          <a:xfrm>
            <a:off x="2534548" y="238802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gb84fe28562_0_301"/>
          <p:cNvSpPr/>
          <p:nvPr/>
        </p:nvSpPr>
        <p:spPr>
          <a:xfrm>
            <a:off x="2626547" y="2480023"/>
            <a:ext cx="844800" cy="844800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rgbClr val="EC0A3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gb84fe28562_0_301"/>
          <p:cNvSpPr txBox="1"/>
          <p:nvPr/>
        </p:nvSpPr>
        <p:spPr>
          <a:xfrm>
            <a:off x="2604905" y="2401260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s-AR"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50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gb84fe28562_0_301"/>
          <p:cNvSpPr/>
          <p:nvPr/>
        </p:nvSpPr>
        <p:spPr>
          <a:xfrm>
            <a:off x="5062986" y="240382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b84fe28562_0_301"/>
          <p:cNvSpPr/>
          <p:nvPr/>
        </p:nvSpPr>
        <p:spPr>
          <a:xfrm>
            <a:off x="5154984" y="2495823"/>
            <a:ext cx="844800" cy="844800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rgbClr val="EC0A3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gb84fe28562_0_301"/>
          <p:cNvSpPr txBox="1"/>
          <p:nvPr/>
        </p:nvSpPr>
        <p:spPr>
          <a:xfrm>
            <a:off x="5133342" y="2417060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s-AR"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50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gb84fe28562_0_301"/>
          <p:cNvSpPr txBox="1"/>
          <p:nvPr/>
        </p:nvSpPr>
        <p:spPr>
          <a:xfrm>
            <a:off x="2371200" y="1766125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AR" sz="16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Facilitador</a:t>
            </a:r>
            <a:endParaRPr sz="1600" b="1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gb84fe28562_0_301"/>
          <p:cNvSpPr txBox="1"/>
          <p:nvPr/>
        </p:nvSpPr>
        <p:spPr>
          <a:xfrm>
            <a:off x="4899625" y="1766125"/>
            <a:ext cx="13554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AR" sz="16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endParaRPr sz="1600" b="1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gb84fe28562_0_301"/>
          <p:cNvSpPr/>
          <p:nvPr/>
        </p:nvSpPr>
        <p:spPr>
          <a:xfrm>
            <a:off x="6124800" y="2871775"/>
            <a:ext cx="1329900" cy="1329900"/>
          </a:xfrm>
          <a:prstGeom prst="ellipse">
            <a:avLst/>
          </a:prstGeom>
          <a:solidFill>
            <a:srgbClr val="FFEB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gb84fe28562_0_301"/>
          <p:cNvSpPr/>
          <p:nvPr/>
        </p:nvSpPr>
        <p:spPr>
          <a:xfrm>
            <a:off x="4920275" y="2253275"/>
            <a:ext cx="1329900" cy="1329900"/>
          </a:xfrm>
          <a:prstGeom prst="ellipse">
            <a:avLst/>
          </a:prstGeom>
          <a:solidFill>
            <a:srgbClr val="FFEB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gb84fe28562_0_301"/>
          <p:cNvSpPr/>
          <p:nvPr/>
        </p:nvSpPr>
        <p:spPr>
          <a:xfrm>
            <a:off x="3608575" y="2856000"/>
            <a:ext cx="1329900" cy="1329900"/>
          </a:xfrm>
          <a:prstGeom prst="ellipse">
            <a:avLst/>
          </a:prstGeom>
          <a:solidFill>
            <a:srgbClr val="FFEB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b84fe28562_0_301"/>
          <p:cNvSpPr/>
          <p:nvPr/>
        </p:nvSpPr>
        <p:spPr>
          <a:xfrm>
            <a:off x="2391800" y="2237475"/>
            <a:ext cx="1329900" cy="1329900"/>
          </a:xfrm>
          <a:prstGeom prst="ellipse">
            <a:avLst/>
          </a:prstGeom>
          <a:solidFill>
            <a:srgbClr val="FFEB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b84fe28562_0_301"/>
          <p:cNvSpPr/>
          <p:nvPr/>
        </p:nvSpPr>
        <p:spPr>
          <a:xfrm>
            <a:off x="1188450" y="2871775"/>
            <a:ext cx="1329900" cy="1329900"/>
          </a:xfrm>
          <a:prstGeom prst="ellipse">
            <a:avLst/>
          </a:prstGeom>
          <a:solidFill>
            <a:srgbClr val="FFEB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gb84fe28562_0_301"/>
          <p:cNvSpPr/>
          <p:nvPr/>
        </p:nvSpPr>
        <p:spPr>
          <a:xfrm rot="1239535">
            <a:off x="5384797" y="2772264"/>
            <a:ext cx="1584166" cy="823983"/>
          </a:xfrm>
          <a:prstGeom prst="wave">
            <a:avLst>
              <a:gd name="adj1" fmla="val 12500"/>
              <a:gd name="adj2" fmla="val -1639"/>
            </a:avLst>
          </a:prstGeom>
          <a:solidFill>
            <a:srgbClr val="FFEB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gb84fe28562_0_301"/>
          <p:cNvSpPr/>
          <p:nvPr/>
        </p:nvSpPr>
        <p:spPr>
          <a:xfrm rot="-2700000">
            <a:off x="4092163" y="2848440"/>
            <a:ext cx="1584202" cy="823921"/>
          </a:xfrm>
          <a:prstGeom prst="wave">
            <a:avLst>
              <a:gd name="adj1" fmla="val 12500"/>
              <a:gd name="adj2" fmla="val -1639"/>
            </a:avLst>
          </a:prstGeom>
          <a:solidFill>
            <a:srgbClr val="FFEB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gb84fe28562_0_301"/>
          <p:cNvSpPr/>
          <p:nvPr/>
        </p:nvSpPr>
        <p:spPr>
          <a:xfrm rot="1437815">
            <a:off x="2911732" y="2848285"/>
            <a:ext cx="1584366" cy="824075"/>
          </a:xfrm>
          <a:prstGeom prst="wave">
            <a:avLst>
              <a:gd name="adj1" fmla="val 12500"/>
              <a:gd name="adj2" fmla="val -1639"/>
            </a:avLst>
          </a:prstGeom>
          <a:solidFill>
            <a:srgbClr val="FFEB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gb84fe28562_0_301"/>
          <p:cNvSpPr/>
          <p:nvPr/>
        </p:nvSpPr>
        <p:spPr>
          <a:xfrm rot="-2552666">
            <a:off x="1829495" y="2772195"/>
            <a:ext cx="1584384" cy="824046"/>
          </a:xfrm>
          <a:prstGeom prst="wave">
            <a:avLst>
              <a:gd name="adj1" fmla="val 12500"/>
              <a:gd name="adj2" fmla="val -1639"/>
            </a:avLst>
          </a:prstGeom>
          <a:solidFill>
            <a:srgbClr val="FFEB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gb84fe28562_0_301"/>
          <p:cNvSpPr/>
          <p:nvPr/>
        </p:nvSpPr>
        <p:spPr>
          <a:xfrm>
            <a:off x="1332248" y="30210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gb84fe28562_0_301"/>
          <p:cNvSpPr/>
          <p:nvPr/>
        </p:nvSpPr>
        <p:spPr>
          <a:xfrm>
            <a:off x="1424247" y="3113098"/>
            <a:ext cx="844800" cy="844800"/>
          </a:xfrm>
          <a:prstGeom prst="ellipse">
            <a:avLst/>
          </a:prstGeom>
          <a:solidFill>
            <a:srgbClr val="EC183F"/>
          </a:solidFill>
          <a:ln w="9525" cap="flat" cmpd="sng">
            <a:solidFill>
              <a:srgbClr val="EC0A3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gb84fe28562_0_301"/>
          <p:cNvSpPr txBox="1"/>
          <p:nvPr/>
        </p:nvSpPr>
        <p:spPr>
          <a:xfrm>
            <a:off x="1402605" y="3034335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s-AR"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50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b84fe28562_0_301"/>
          <p:cNvSpPr/>
          <p:nvPr/>
        </p:nvSpPr>
        <p:spPr>
          <a:xfrm>
            <a:off x="3752548" y="30210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gb84fe28562_0_301"/>
          <p:cNvSpPr/>
          <p:nvPr/>
        </p:nvSpPr>
        <p:spPr>
          <a:xfrm>
            <a:off x="3844547" y="3113098"/>
            <a:ext cx="844800" cy="844800"/>
          </a:xfrm>
          <a:prstGeom prst="ellipse">
            <a:avLst/>
          </a:prstGeom>
          <a:solidFill>
            <a:srgbClr val="EC183F"/>
          </a:solidFill>
          <a:ln w="9525" cap="flat" cmpd="sng">
            <a:solidFill>
              <a:srgbClr val="EC0A3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gb84fe28562_0_301"/>
          <p:cNvSpPr/>
          <p:nvPr/>
        </p:nvSpPr>
        <p:spPr>
          <a:xfrm>
            <a:off x="6297223" y="3021099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gb84fe28562_0_301"/>
          <p:cNvSpPr/>
          <p:nvPr/>
        </p:nvSpPr>
        <p:spPr>
          <a:xfrm>
            <a:off x="6389222" y="3113098"/>
            <a:ext cx="844800" cy="844800"/>
          </a:xfrm>
          <a:prstGeom prst="ellipse">
            <a:avLst/>
          </a:prstGeom>
          <a:solidFill>
            <a:srgbClr val="EC183F"/>
          </a:solidFill>
          <a:ln w="9525" cap="flat" cmpd="sng">
            <a:solidFill>
              <a:srgbClr val="EC0A3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gb84fe28562_0_301"/>
          <p:cNvSpPr txBox="1"/>
          <p:nvPr/>
        </p:nvSpPr>
        <p:spPr>
          <a:xfrm>
            <a:off x="3853249" y="3036900"/>
            <a:ext cx="844800" cy="9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s-AR"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50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gb84fe28562_0_301"/>
          <p:cNvSpPr txBox="1"/>
          <p:nvPr/>
        </p:nvSpPr>
        <p:spPr>
          <a:xfrm>
            <a:off x="6389199" y="3051400"/>
            <a:ext cx="844800" cy="9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s-AR"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sz="50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gb84fe28562_0_301"/>
          <p:cNvSpPr/>
          <p:nvPr/>
        </p:nvSpPr>
        <p:spPr>
          <a:xfrm>
            <a:off x="2534548" y="238802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gb84fe28562_0_301"/>
          <p:cNvSpPr/>
          <p:nvPr/>
        </p:nvSpPr>
        <p:spPr>
          <a:xfrm>
            <a:off x="2626547" y="2480023"/>
            <a:ext cx="844800" cy="844800"/>
          </a:xfrm>
          <a:prstGeom prst="ellipse">
            <a:avLst/>
          </a:prstGeom>
          <a:solidFill>
            <a:srgbClr val="EC183F"/>
          </a:solidFill>
          <a:ln w="9525" cap="flat" cmpd="sng">
            <a:solidFill>
              <a:srgbClr val="EC0A3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gb84fe28562_0_301"/>
          <p:cNvSpPr txBox="1"/>
          <p:nvPr/>
        </p:nvSpPr>
        <p:spPr>
          <a:xfrm>
            <a:off x="2604905" y="2401260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s-AR"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50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gb84fe28562_0_301"/>
          <p:cNvSpPr/>
          <p:nvPr/>
        </p:nvSpPr>
        <p:spPr>
          <a:xfrm>
            <a:off x="5062986" y="2403824"/>
            <a:ext cx="1028700" cy="102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gb84fe28562_0_301"/>
          <p:cNvSpPr/>
          <p:nvPr/>
        </p:nvSpPr>
        <p:spPr>
          <a:xfrm>
            <a:off x="5154984" y="2495823"/>
            <a:ext cx="844800" cy="844800"/>
          </a:xfrm>
          <a:prstGeom prst="ellipse">
            <a:avLst/>
          </a:prstGeom>
          <a:solidFill>
            <a:srgbClr val="EC183F"/>
          </a:solidFill>
          <a:ln w="9525" cap="flat" cmpd="sng">
            <a:solidFill>
              <a:srgbClr val="EC0A3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gb84fe28562_0_301"/>
          <p:cNvSpPr txBox="1"/>
          <p:nvPr/>
        </p:nvSpPr>
        <p:spPr>
          <a:xfrm>
            <a:off x="5133342" y="2417060"/>
            <a:ext cx="906000" cy="6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s-AR"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50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igital House">
  <a:themeElements>
    <a:clrScheme name="Office">
      <a:dk1>
        <a:srgbClr val="3F3F3F"/>
      </a:dk1>
      <a:lt1>
        <a:srgbClr val="FFFFFF"/>
      </a:lt1>
      <a:dk2>
        <a:srgbClr val="3F3F3F"/>
      </a:dk2>
      <a:lt2>
        <a:srgbClr val="FFEBEE"/>
      </a:lt2>
      <a:accent1>
        <a:srgbClr val="3F3F3F"/>
      </a:accent1>
      <a:accent2>
        <a:srgbClr val="CC003D"/>
      </a:accent2>
      <a:accent3>
        <a:srgbClr val="CB1E40"/>
      </a:accent3>
      <a:accent4>
        <a:srgbClr val="EC183F"/>
      </a:accent4>
      <a:accent5>
        <a:srgbClr val="ED174C"/>
      </a:accent5>
      <a:accent6>
        <a:srgbClr val="EC183F"/>
      </a:accent6>
      <a:hlink>
        <a:srgbClr val="EC183F"/>
      </a:hlink>
      <a:folHlink>
        <a:srgbClr val="C6282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B71C1C"/>
      </a:dk2>
      <a:lt2>
        <a:srgbClr val="FFEBEE"/>
      </a:lt2>
      <a:accent1>
        <a:srgbClr val="C62828"/>
      </a:accent1>
      <a:accent2>
        <a:srgbClr val="D32F2F"/>
      </a:accent2>
      <a:accent3>
        <a:srgbClr val="E53935"/>
      </a:accent3>
      <a:accent4>
        <a:srgbClr val="F44336"/>
      </a:accent4>
      <a:accent5>
        <a:srgbClr val="EF5350"/>
      </a:accent5>
      <a:accent6>
        <a:srgbClr val="E57373"/>
      </a:accent6>
      <a:hlink>
        <a:srgbClr val="E53935"/>
      </a:hlink>
      <a:folHlink>
        <a:srgbClr val="C6282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529</Words>
  <Application>Microsoft Office PowerPoint</Application>
  <PresentationFormat>Apresentação na tela (16:9)</PresentationFormat>
  <Paragraphs>141</Paragraphs>
  <Slides>23</Slides>
  <Notes>23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23</vt:i4>
      </vt:variant>
    </vt:vector>
  </HeadingPairs>
  <TitlesOfParts>
    <vt:vector size="27" baseType="lpstr">
      <vt:lpstr>Arial</vt:lpstr>
      <vt:lpstr>Times New Roman</vt:lpstr>
      <vt:lpstr>Simple Light</vt:lpstr>
      <vt:lpstr>Digital House</vt:lpstr>
      <vt:lpstr>Programação Imperativa</vt:lpstr>
      <vt:lpstr>Temas</vt:lpstr>
      <vt:lpstr>Apresentação do PowerPoint</vt:lpstr>
      <vt:lpstr>Apresentação do PowerPoint</vt:lpstr>
      <vt:lpstr>Apresentação do PowerPoint</vt:lpstr>
      <vt:lpstr>A Equipe</vt:lpstr>
      <vt:lpstr>Apresentação do PowerPoint</vt:lpstr>
      <vt:lpstr>Metodologia Cooperativa</vt:lpstr>
      <vt:lpstr>Metodologia Cooperativa</vt:lpstr>
      <vt:lpstr>Metodologia Cooperativa</vt:lpstr>
      <vt:lpstr>Metodologia Cooperativa</vt:lpstr>
      <vt:lpstr>Metodologia Cooperativa</vt:lpstr>
      <vt:lpstr>Metodologia Cooperativa</vt:lpstr>
      <vt:lpstr>Metodologia Cooperativa</vt:lpstr>
      <vt:lpstr>Apresentação do PowerPoint</vt:lpstr>
      <vt:lpstr>O Curso</vt:lpstr>
      <vt:lpstr>O Curso</vt:lpstr>
      <vt:lpstr>O Curso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Programação Imperativa</dc:title>
  <cp:lastModifiedBy>Rodrigo Sarri</cp:lastModifiedBy>
  <cp:revision>10</cp:revision>
  <dcterms:modified xsi:type="dcterms:W3CDTF">2021-10-18T20:50:32Z</dcterms:modified>
</cp:coreProperties>
</file>